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2" r:id="rId5"/>
    <p:sldId id="271" r:id="rId6"/>
    <p:sldId id="260" r:id="rId7"/>
    <p:sldId id="268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CCFF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中网科技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25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CN" altLang="en-US" dirty="0" smtClean="0"/>
              <a:t>中网科技</a:t>
            </a:r>
            <a:endParaRPr lang="en-US" altLang="zh-CN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altLang="zh-CN" dirty="0"/>
          </a:p>
        </p:txBody>
      </p:sp>
      <p:sp>
        <p:nvSpPr>
          <p:cNvPr id="2" name="矩形 1"/>
          <p:cNvSpPr/>
          <p:nvPr userDrawn="1"/>
        </p:nvSpPr>
        <p:spPr>
          <a:xfrm>
            <a:off x="5447496" y="6300028"/>
            <a:ext cx="33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中网科技  </a:t>
            </a:r>
            <a:r>
              <a:rPr lang="en-US" altLang="zh-CN" dirty="0" smtClean="0"/>
              <a:t>WWW.ChinaNet.CC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6" y="-24837"/>
            <a:ext cx="12525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76375" y="1341438"/>
            <a:ext cx="6769100" cy="15128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如何打造有战斗力的团队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555776" y="3644255"/>
            <a:ext cx="5689600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sz="2000" b="1" kern="10" dirty="0" smtClean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管理不要害怕员工离开</a:t>
            </a:r>
          </a:p>
        </p:txBody>
      </p:sp>
      <p:pic>
        <p:nvPicPr>
          <p:cNvPr id="3081" name="Picture 9" descr="成功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525"/>
            <a:ext cx="2627313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团队合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" y="5805264"/>
            <a:ext cx="1517139" cy="103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71600" y="908720"/>
            <a:ext cx="5832648" cy="4708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一个团队里，人分五种</a:t>
            </a:r>
            <a:r>
              <a:rPr lang="zh-CN" alt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600" b="1" dirty="0">
                <a:solidFill>
                  <a:srgbClr val="FFCCFF"/>
                </a:solidFill>
                <a:ea typeface="黑体" panose="02010609060101010101" pitchFamily="49" charset="-122"/>
              </a:rPr>
              <a:t>人渣、人员、人手、人才、</a:t>
            </a:r>
            <a:r>
              <a:rPr lang="zh-CN" altLang="en-US" sz="3600" b="1" dirty="0" smtClean="0">
                <a:solidFill>
                  <a:srgbClr val="FFCCFF"/>
                </a:solidFill>
                <a:ea typeface="黑体" panose="02010609060101010101" pitchFamily="49" charset="-122"/>
              </a:rPr>
              <a:t>人物</a:t>
            </a:r>
            <a:endParaRPr lang="zh-CN" altLang="en-US" sz="3600" b="1" dirty="0">
              <a:solidFill>
                <a:srgbClr val="FFCCFF"/>
              </a:solidFill>
              <a:ea typeface="黑体" panose="02010609060101010101" pitchFamily="49" charset="-122"/>
            </a:endParaRPr>
          </a:p>
        </p:txBody>
      </p:sp>
      <p:pic>
        <p:nvPicPr>
          <p:cNvPr id="5" name="Picture 6" descr="团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5264"/>
            <a:ext cx="1614232" cy="103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1862168"/>
            <a:ext cx="8422906" cy="379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ts val="3500"/>
              </a:lnSpc>
            </a:pPr>
            <a:r>
              <a:rPr lang="zh-CN" altLang="en-US" sz="1900" b="1" u="sng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人渣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：牢骚抱怨、无事生非、拉帮结派，挑起事端、吃里扒外的破坏分子。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3500"/>
              </a:lnSpc>
            </a:pPr>
            <a:r>
              <a:rPr lang="zh-CN" altLang="en-US" sz="1900" b="1" u="sng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：只</a:t>
            </a: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领工资不爱做事，安排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与自己</a:t>
            </a: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无关的工作不愿意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3500"/>
              </a:lnSpc>
            </a:pPr>
            <a:r>
              <a:rPr lang="zh-CN" altLang="en-US" sz="1900" b="1" u="sng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人手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：安排</a:t>
            </a:r>
            <a:r>
              <a:rPr lang="zh-CN" altLang="en-US" sz="19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什么做什么，不安排绝对不做，等着下命令的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en-US" altLang="zh-CN" sz="1900" b="1" dirty="0">
              <a:solidFill>
                <a:srgbClr val="CC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3500"/>
              </a:lnSpc>
            </a:pPr>
            <a:r>
              <a:rPr lang="zh-CN" altLang="en-US" sz="1900" b="1" u="sng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：每天</a:t>
            </a:r>
            <a:r>
              <a:rPr lang="zh-CN" altLang="en-US" sz="19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发自内心的做事，做事有责任、有思路、有条理、知道企业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1900" b="1" dirty="0" smtClean="0">
              <a:solidFill>
                <a:srgbClr val="CC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00" indent="0">
              <a:lnSpc>
                <a:spcPts val="3500"/>
              </a:lnSpc>
              <a:buNone/>
            </a:pPr>
            <a:r>
              <a:rPr lang="en-US" altLang="zh-CN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</a:t>
            </a:r>
            <a:r>
              <a:rPr lang="zh-CN" altLang="en-US" sz="19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做好了，收益的是自己，同时真心为公司操心的人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900" b="1" dirty="0">
              <a:solidFill>
                <a:srgbClr val="CC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3500"/>
              </a:lnSpc>
            </a:pPr>
            <a:r>
              <a:rPr lang="zh-CN" altLang="en-US" sz="1900" b="1" u="sng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：全身心投入用</a:t>
            </a:r>
            <a:r>
              <a:rPr lang="zh-CN" altLang="en-US" sz="19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灵魂去思考、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做事决心</a:t>
            </a:r>
            <a:r>
              <a:rPr lang="zh-CN" altLang="en-US" sz="19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要和企业做一番</a:t>
            </a:r>
            <a:r>
              <a:rPr lang="zh-CN" altLang="en-US" sz="19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事业！</a:t>
            </a:r>
            <a:endParaRPr lang="en-US" altLang="zh-CN" sz="1500" b="1" i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00" indent="0">
              <a:lnSpc>
                <a:spcPts val="3500"/>
              </a:lnSpc>
              <a:buNone/>
            </a:pPr>
            <a:r>
              <a:rPr lang="zh-CN" altLang="en-US" sz="15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人员斤斤计较，人手需要引导，人才关注当下，人物放眼未来！发展要靠人才，做大要靠人物！</a:t>
            </a:r>
            <a:endParaRPr lang="zh-CN" altLang="en-US" sz="1500" b="1" i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5" descr="写字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13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347864" y="5803272"/>
            <a:ext cx="1871563" cy="1008112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 rot="-1710933">
            <a:off x="3752371" y="6089442"/>
            <a:ext cx="995694" cy="4204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我是人才</a:t>
            </a:r>
            <a:r>
              <a:rPr lang="en-US" altLang="zh-CN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...</a:t>
            </a:r>
            <a:endParaRPr lang="zh-CN" alt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5" descr="动感圣诞老人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33256"/>
            <a:ext cx="1078090" cy="10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比尔盖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72" y="5792691"/>
            <a:ext cx="1134144" cy="10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849615" y="5661248"/>
            <a:ext cx="890737" cy="1171296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 rot="-1425583">
            <a:off x="7030723" y="6039988"/>
            <a:ext cx="750348" cy="2472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人物</a:t>
            </a:r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...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" grpId="0" build="p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71600" y="908720"/>
            <a:ext cx="5832648" cy="4708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这样的团队将无所不能</a:t>
            </a:r>
            <a:r>
              <a:rPr lang="zh-CN" alt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600" b="1" dirty="0">
              <a:solidFill>
                <a:srgbClr val="FFCCFF"/>
              </a:solidFill>
              <a:ea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884742"/>
            <a:ext cx="7200800" cy="39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ts val="2500"/>
              </a:lnSpc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一个字：干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二个字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：主动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字：让我来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字：积极思考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字：责任是我的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字：有谁需要帮助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字：目标一定会实现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字：一切的工作为了爱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个字：我要成为多给予的人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500"/>
              </a:lnSpc>
            </a:pP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十个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字：只有结果才能证明能力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1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71600" y="908720"/>
            <a:ext cx="5832648" cy="4708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物以群</a:t>
            </a:r>
            <a:r>
              <a:rPr lang="zh-CN" alt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分，人以类聚：</a:t>
            </a:r>
            <a:endParaRPr lang="zh-CN" altLang="en-US" sz="3600" b="1" dirty="0">
              <a:solidFill>
                <a:srgbClr val="FFCCFF"/>
              </a:solidFill>
              <a:ea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884742"/>
            <a:ext cx="7704856" cy="44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ts val="2800"/>
              </a:lnSpc>
            </a:pPr>
            <a:r>
              <a:rPr lang="zh-CN" altLang="en-US" sz="20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0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者不要怕员工离开，负面</a:t>
            </a:r>
            <a:r>
              <a:rPr lang="zh-CN" altLang="en-US" sz="20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的员工不换掉，弊大于</a:t>
            </a:r>
            <a:r>
              <a:rPr lang="zh-CN" altLang="en-US" sz="20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利。状态</a:t>
            </a:r>
            <a:r>
              <a:rPr lang="zh-CN" altLang="en-US" sz="20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不好</a:t>
            </a:r>
            <a:r>
              <a:rPr lang="zh-CN" altLang="en-US" sz="20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的员工不更换，</a:t>
            </a:r>
            <a:r>
              <a:rPr lang="zh-CN" altLang="en-US" sz="20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状态好的员工就无法</a:t>
            </a:r>
            <a:r>
              <a:rPr lang="zh-CN" altLang="en-US" sz="20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进来；换换更优秀。</a:t>
            </a:r>
            <a:endParaRPr lang="en-US" altLang="zh-CN" sz="20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20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一个员工轻易离开团队，是没有责任心的</a:t>
            </a:r>
            <a:r>
              <a:rPr lang="zh-CN" altLang="en-US" sz="20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表现；哪个</a:t>
            </a:r>
            <a:r>
              <a:rPr lang="zh-CN" altLang="en-US" sz="20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团队都有问题，哪个团队都有</a:t>
            </a:r>
            <a:r>
              <a:rPr lang="zh-CN" altLang="en-US" sz="20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优点；</a:t>
            </a:r>
            <a:r>
              <a:rPr lang="zh-CN" altLang="en-US" sz="20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如果稍有不顺或诱惑就轻易</a:t>
            </a:r>
            <a:r>
              <a:rPr lang="zh-CN" altLang="en-US" sz="20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动摇，无论</a:t>
            </a:r>
            <a:r>
              <a:rPr lang="zh-CN" altLang="en-US" sz="2000" b="1" dirty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怎么样，这种人是不能托付重任</a:t>
            </a:r>
            <a:r>
              <a:rPr lang="zh-CN" altLang="en-US" sz="2000" b="1" dirty="0" smtClean="0">
                <a:solidFill>
                  <a:srgbClr val="CC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zh-CN" altLang="en-US" sz="2000" b="1" dirty="0">
              <a:solidFill>
                <a:srgbClr val="CC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2000" b="1" dirty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抱怨和埋怨团队就是打自己耳光，说自己无能，更是放弃</a:t>
            </a: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</a:t>
            </a:r>
            <a:r>
              <a:rPr lang="zh-CN" altLang="en-US" sz="2000" b="1" dirty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过河拆桥</a:t>
            </a:r>
            <a:r>
              <a:rPr lang="zh-CN" altLang="en-US" sz="2000" b="1" dirty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的员工不可能心怀感恩之心，不要</a:t>
            </a: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留。</a:t>
            </a:r>
            <a:endParaRPr lang="en-US" altLang="zh-CN" sz="2000" b="1" dirty="0" smtClean="0">
              <a:solidFill>
                <a:schemeClr val="fol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2000" b="1" dirty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创造利润</a:t>
            </a: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是您存在</a:t>
            </a:r>
            <a:r>
              <a:rPr lang="zh-CN" altLang="en-US" sz="2000" b="1" dirty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的核心价值，企业不是做慈善</a:t>
            </a: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chemeClr val="fol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遇压力就想逃，这样的员工留是风险。</a:t>
            </a:r>
            <a:endParaRPr lang="en-US" altLang="zh-CN" sz="2000" b="1" dirty="0" smtClean="0">
              <a:solidFill>
                <a:schemeClr val="fol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2000" b="1" dirty="0" smtClean="0">
                <a:solidFill>
                  <a:schemeClr val="fol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遇问题请先思考，只反映是低水平，思考并解决才是高水平。</a:t>
            </a:r>
            <a:endParaRPr lang="zh-CN" altLang="en-US" sz="2000" b="1" dirty="0">
              <a:solidFill>
                <a:srgbClr val="CC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" descr="喊话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3296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971600" y="908720"/>
            <a:ext cx="5832648" cy="4708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梦想、信念、坚强、淡定、团队：</a:t>
            </a:r>
            <a:endParaRPr lang="zh-CN" altLang="en-US" sz="3600" b="1" dirty="0">
              <a:solidFill>
                <a:srgbClr val="FFCCFF"/>
              </a:solidFill>
              <a:ea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884742"/>
            <a:ext cx="7416824" cy="39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>
              <a:lnSpc>
                <a:spcPts val="2800"/>
              </a:lnSpc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梦想：朝思梦想、做梦都想、时刻都想，且一想起就热血沸腾。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信念：经历过冷嘲热讽、人情冷漠、三番四次的跌倒爬起、几乎</a:t>
            </a:r>
            <a:endParaRPr lang="en-US" altLang="zh-CN" sz="1900" b="1" dirty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00" indent="0">
              <a:lnSpc>
                <a:spcPts val="2800"/>
              </a:lnSpc>
              <a:buNone/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绝望</a:t>
            </a:r>
            <a:r>
              <a:rPr lang="zh-CN" altLang="en-US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的境地且还咬牙前行。</a:t>
            </a:r>
            <a:endParaRPr lang="en-US" altLang="zh-CN" sz="1900" b="1" dirty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坚强：经历过半夜抱头痛哭、经历过内心的孤独与寒冷而依然坚 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00" indent="0">
              <a:lnSpc>
                <a:spcPts val="2800"/>
              </a:lnSpc>
              <a:buNone/>
            </a:pPr>
            <a:r>
              <a:rPr lang="en-US" altLang="zh-CN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定初衷。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淡定：面对诱惑毫不动心、面对打击而面不改色。纵然困难重重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00" indent="0">
              <a:lnSpc>
                <a:spcPts val="2800"/>
              </a:lnSpc>
              <a:buNone/>
            </a:pPr>
            <a:r>
              <a:rPr lang="en-US" altLang="zh-CN" sz="1900" b="1" dirty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也微笑前进。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团队：一起经历过风雨洗礼、跌宕起伏、浴血奋战、荣辱与共、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00" indent="0">
              <a:lnSpc>
                <a:spcPts val="2800"/>
              </a:lnSpc>
              <a:buNone/>
            </a:pPr>
            <a:r>
              <a:rPr lang="en-US" altLang="zh-CN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9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艰难困境，依然迎难而上，创造奇迹。</a:t>
            </a: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>
              <a:lnSpc>
                <a:spcPts val="2800"/>
              </a:lnSpc>
            </a:pPr>
            <a:endParaRPr lang="en-US" altLang="zh-CN" sz="1900" b="1" dirty="0" smtClean="0">
              <a:solidFill>
                <a:srgbClr val="FFCC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82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4096" y="1988841"/>
            <a:ext cx="6876256" cy="42484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能始终给团队一起成长的</a:t>
            </a:r>
            <a:r>
              <a:rPr lang="zh-CN" altLang="en-US" sz="2200" b="1" dirty="0" smtClean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200" b="1" dirty="0">
              <a:solidFill>
                <a:srgbClr val="CC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对团队前景始终看好的</a:t>
            </a:r>
            <a:r>
              <a:rPr lang="zh-CN" altLang="en-US" sz="2200" b="1" dirty="0" smtClean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200" b="1" dirty="0">
              <a:solidFill>
                <a:srgbClr val="CC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在团队不断探索中能找到自己位置的</a:t>
            </a:r>
            <a:r>
              <a:rPr lang="zh-CN" altLang="en-US" sz="2200" b="1" dirty="0" smtClean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200" b="1" dirty="0">
              <a:solidFill>
                <a:srgbClr val="CC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为了团队新的目标不断学习新东西的</a:t>
            </a:r>
            <a:r>
              <a:rPr lang="zh-CN" altLang="en-US" sz="2200" b="1" dirty="0" smtClean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200" b="1" dirty="0">
              <a:solidFill>
                <a:srgbClr val="CC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抗压能力强且有韧性的</a:t>
            </a:r>
            <a:r>
              <a:rPr lang="zh-CN" altLang="en-US" sz="2200" b="1" dirty="0" smtClean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200" b="1" dirty="0">
              <a:solidFill>
                <a:srgbClr val="CC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CC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与团队同心同德，同舟共济，同甘共苦，不计较个人得失，顾全大局的人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971600" y="1124744"/>
            <a:ext cx="4176464" cy="4320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要跟这样的人合作</a:t>
            </a:r>
          </a:p>
        </p:txBody>
      </p:sp>
      <p:pic>
        <p:nvPicPr>
          <p:cNvPr id="6" name="Picture 4" descr="书写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017"/>
            <a:ext cx="14287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谢谢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350"/>
            <a:ext cx="31686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2627313" y="1916113"/>
            <a:ext cx="4321175" cy="2089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谢谢各位聆听！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157255500</TotalTime>
  <Pages>0</Pages>
  <Words>621</Words>
  <Characters>0</Characters>
  <Application>Microsoft Office PowerPoint</Application>
  <DocSecurity>0</DocSecurity>
  <PresentationFormat>全屏显示(4:3)</PresentationFormat>
  <Lines>0</Lines>
  <Paragraphs>48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黑体</vt:lpstr>
      <vt:lpstr>宋体</vt:lpstr>
      <vt:lpstr>微软雅黑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wangwei01-lsd</dc:creator>
  <cp:keywords/>
  <dc:description/>
  <cp:lastModifiedBy>wang</cp:lastModifiedBy>
  <cp:revision>16</cp:revision>
  <cp:lastPrinted>1899-12-30T00:00:00Z</cp:lastPrinted>
  <dcterms:created xsi:type="dcterms:W3CDTF">2014-02-09T15:33:05Z</dcterms:created>
  <dcterms:modified xsi:type="dcterms:W3CDTF">2015-08-31T06:53:27Z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2052-6.6.0.2657</vt:lpwstr>
  </property>
</Properties>
</file>