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968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19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12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92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97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36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71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07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90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24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D853-8791-4E5D-B77E-C6359886A6BE}" type="datetimeFigureOut">
              <a:rPr lang="zh-CN" altLang="en-US" smtClean="0"/>
              <a:pPr/>
              <a:t>2015/8/27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59472-6D0F-4DDB-BAD4-BE5D71470A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88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204"/>
              </p:ext>
            </p:extLst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4553779" y="2302060"/>
            <a:ext cx="236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什么是增值服务？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472484" y="577121"/>
            <a:ext cx="218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目录</a:t>
            </a:r>
          </a:p>
        </p:txBody>
      </p:sp>
      <p:sp>
        <p:nvSpPr>
          <p:cNvPr id="14" name="矩形 13"/>
          <p:cNvSpPr/>
          <p:nvPr/>
        </p:nvSpPr>
        <p:spPr>
          <a:xfrm>
            <a:off x="4108360" y="2343043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108358" y="4472259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108359" y="3004636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108358" y="3720172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553779" y="2993204"/>
            <a:ext cx="2993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增值服务分类及内容</a:t>
            </a:r>
            <a:endParaRPr lang="zh-CN" altLang="en-US" sz="24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553779" y="3690325"/>
            <a:ext cx="2528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谁需要增值服务？</a:t>
            </a:r>
            <a:endParaRPr lang="zh-CN" altLang="en-US" sz="2400" dirty="0"/>
          </a:p>
        </p:txBody>
      </p:sp>
      <p:sp>
        <p:nvSpPr>
          <p:cNvPr id="20" name="文本框 19"/>
          <p:cNvSpPr txBox="1"/>
          <p:nvPr/>
        </p:nvSpPr>
        <p:spPr>
          <a:xfrm>
            <a:off x="4553780" y="4426092"/>
            <a:ext cx="495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如何引导客户使用我们的增值服务？</a:t>
            </a:r>
            <a:endParaRPr lang="zh-CN" altLang="en-US" sz="2400" dirty="0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1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1524000" y="519063"/>
            <a:ext cx="24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什么是增值服务？</a:t>
            </a:r>
            <a:endParaRPr lang="zh-CN" altLang="en-US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1713659" y="2144026"/>
            <a:ext cx="32025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增值服务：</a:t>
            </a:r>
            <a:endParaRPr lang="en-US" altLang="zh-CN" dirty="0" smtClean="0"/>
          </a:p>
          <a:p>
            <a:r>
              <a:rPr lang="zh-CN" altLang="en-US" dirty="0" smtClean="0"/>
              <a:t>是指依托于中网科技产品，在产品基础之上，按客户要求提供超出产品基本规格及常规服务之外的服务。增值服务是中网科技产品和服务的延伸，可满足客户不同层面需求，同时提升公司产品的附加值，给客户带来出色的使用体验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1026" name="Picture 2" descr="img2013010817092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15" y="1936594"/>
            <a:ext cx="4741033" cy="303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523999" y="519063"/>
            <a:ext cx="2970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增值服务分类及内容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11941" y="1405720"/>
            <a:ext cx="124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域名注册</a:t>
            </a: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63570" y="1160059"/>
            <a:ext cx="4339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注册局锁定。保证域名的安全。</a:t>
            </a:r>
            <a:endParaRPr lang="en-US" altLang="zh-CN" dirty="0" smtClean="0"/>
          </a:p>
          <a:p>
            <a:r>
              <a:rPr lang="en-US" altLang="zh-CN" dirty="0" smtClean="0"/>
              <a:t>WHOIS</a:t>
            </a:r>
            <a:r>
              <a:rPr lang="zh-CN" altLang="en-US" dirty="0" smtClean="0"/>
              <a:t>信息保护。用户注册信息隐私保护。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5587" y="2552133"/>
            <a:ext cx="120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虚拟主机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81684" y="2306474"/>
            <a:ext cx="3138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网站搬家           安全检测</a:t>
            </a:r>
            <a:endParaRPr lang="en-US" altLang="zh-CN" dirty="0" smtClean="0"/>
          </a:p>
          <a:p>
            <a:r>
              <a:rPr lang="zh-CN" altLang="en-US" dirty="0" smtClean="0"/>
              <a:t>病毒清理           网站恢复</a:t>
            </a:r>
            <a:endParaRPr lang="en-US" altLang="zh-CN" dirty="0" smtClean="0"/>
          </a:p>
          <a:p>
            <a:r>
              <a:rPr lang="zh-CN" altLang="en-US" dirty="0" smtClean="0"/>
              <a:t>网站安装           组件定制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2883" y="3739488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云服务器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48419" y="4926841"/>
            <a:ext cx="100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IDC</a:t>
            </a:r>
            <a:r>
              <a:rPr lang="zh-CN" altLang="en-US" dirty="0" smtClean="0"/>
              <a:t>产品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66533" y="5923128"/>
            <a:ext cx="116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网站建设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08977" y="3493829"/>
            <a:ext cx="5404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安全策略设置        网站环境搭建      应用故障排查      </a:t>
            </a:r>
            <a:endParaRPr lang="en-US" altLang="zh-CN" dirty="0" smtClean="0"/>
          </a:p>
          <a:p>
            <a:r>
              <a:rPr lang="zh-CN" altLang="en-US" dirty="0" smtClean="0"/>
              <a:t>网站恢复                 程序安装               数据备份</a:t>
            </a:r>
            <a:endParaRPr lang="en-US" altLang="zh-CN" dirty="0" smtClean="0"/>
          </a:p>
          <a:p>
            <a:r>
              <a:rPr lang="zh-CN" altLang="en-US" dirty="0" smtClean="0"/>
              <a:t>公有云、私有云定制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1435" y="1403943"/>
            <a:ext cx="1079939" cy="39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3882" y="2399092"/>
            <a:ext cx="892648" cy="73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4214" y="3459281"/>
            <a:ext cx="861373" cy="8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64998" y="4781976"/>
            <a:ext cx="934330" cy="64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7921" y="5802145"/>
            <a:ext cx="1006350" cy="65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左大括号 20"/>
          <p:cNvSpPr/>
          <p:nvPr/>
        </p:nvSpPr>
        <p:spPr>
          <a:xfrm>
            <a:off x="4790365" y="1146413"/>
            <a:ext cx="245660" cy="750626"/>
          </a:xfrm>
          <a:prstGeom prst="leftBrac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左大括号 21"/>
          <p:cNvSpPr/>
          <p:nvPr/>
        </p:nvSpPr>
        <p:spPr>
          <a:xfrm>
            <a:off x="4765343" y="5786651"/>
            <a:ext cx="257034" cy="641444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左大括号 22"/>
          <p:cNvSpPr/>
          <p:nvPr/>
        </p:nvSpPr>
        <p:spPr>
          <a:xfrm>
            <a:off x="4767617" y="2297373"/>
            <a:ext cx="309350" cy="88255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左大括号 23"/>
          <p:cNvSpPr/>
          <p:nvPr/>
        </p:nvSpPr>
        <p:spPr>
          <a:xfrm>
            <a:off x="4756245" y="3459708"/>
            <a:ext cx="266131" cy="89392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左大括号 24"/>
          <p:cNvSpPr/>
          <p:nvPr/>
        </p:nvSpPr>
        <p:spPr>
          <a:xfrm>
            <a:off x="4731223" y="4649338"/>
            <a:ext cx="291153" cy="90530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5053464" y="1194897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055737" y="1470126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518323" y="2864472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032993" y="2891954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509225" y="2596066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035874" y="2623943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513774" y="2341308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042090" y="2357230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859516" y="3519564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032993" y="3535487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5035412" y="3808442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037541" y="4058651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848144" y="3808442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8551839" y="3533212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8551839" y="3792520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45456" y="4667535"/>
            <a:ext cx="5895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硬件维护        应用服务代维         行业解决方案   </a:t>
            </a:r>
            <a:endParaRPr lang="en-US" altLang="zh-CN" dirty="0" smtClean="0"/>
          </a:p>
          <a:p>
            <a:r>
              <a:rPr lang="zh-CN" altLang="en-US" dirty="0" smtClean="0"/>
              <a:t>安全设置        网络安全监控         数据备份 </a:t>
            </a:r>
            <a:endParaRPr lang="en-US" altLang="zh-CN" dirty="0" smtClean="0"/>
          </a:p>
          <a:p>
            <a:r>
              <a:rPr lang="zh-CN" altLang="en-US" dirty="0" smtClean="0"/>
              <a:t>服务器环境代维       病毒、木马查杀        数据库安装配置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6" name="矩形 65"/>
          <p:cNvSpPr/>
          <p:nvPr/>
        </p:nvSpPr>
        <p:spPr>
          <a:xfrm>
            <a:off x="5105780" y="4686449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6511499" y="4700096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8367594" y="4700096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5105780" y="4959404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527422" y="4948031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8383517" y="4961678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5108053" y="5193690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207834" y="5261929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9188735" y="5261929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63570" y="5854890"/>
            <a:ext cx="5431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网页改版       网站内容更新维护      定制网站     </a:t>
            </a:r>
            <a:endParaRPr lang="zh-CN" altLang="en-US" dirty="0"/>
          </a:p>
        </p:txBody>
      </p:sp>
      <p:sp>
        <p:nvSpPr>
          <p:cNvPr id="76" name="矩形 75"/>
          <p:cNvSpPr/>
          <p:nvPr/>
        </p:nvSpPr>
        <p:spPr>
          <a:xfrm>
            <a:off x="5121702" y="5876078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390944" y="5889726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8547290" y="5876078"/>
            <a:ext cx="325730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1100" dirty="0" smtClean="0">
                <a:solidFill>
                  <a:schemeClr val="accent2"/>
                </a:solidFill>
              </a:rPr>
              <a:t>●</a:t>
            </a:r>
            <a:endParaRPr lang="zh-CN" altLang="en-US" sz="1100" dirty="0">
              <a:solidFill>
                <a:schemeClr val="accent2"/>
              </a:solidFill>
            </a:endParaRPr>
          </a:p>
        </p:txBody>
      </p:sp>
      <p:pic>
        <p:nvPicPr>
          <p:cNvPr id="79" name="图片 7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0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523999" y="519063"/>
            <a:ext cx="2378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谁需要增值服务？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643952" y="1992573"/>
            <a:ext cx="46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对产品完全不会使用的个人或企业</a:t>
            </a:r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646226" y="2649940"/>
            <a:ext cx="514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仅能简单使用产品，又未设专业技术人员的客户</a:t>
            </a:r>
            <a:endParaRPr lang="en-US" altLang="zh-CN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646227" y="3386919"/>
            <a:ext cx="46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有减少企业信息化成本需求的客户</a:t>
            </a:r>
            <a:endParaRPr lang="en-US" altLang="zh-CN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675797" y="4153468"/>
            <a:ext cx="46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注重产品的高品质体验的客户</a:t>
            </a:r>
            <a:endParaRPr lang="en-US" altLang="zh-CN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498377" y="4358184"/>
            <a:ext cx="46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691720" y="4851780"/>
            <a:ext cx="46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对产品有阶段性新资源和新应用要求的客户</a:t>
            </a:r>
            <a:endParaRPr lang="en-US" altLang="zh-CN" dirty="0" smtClean="0"/>
          </a:p>
        </p:txBody>
      </p:sp>
      <p:sp>
        <p:nvSpPr>
          <p:cNvPr id="16" name="矩形 15"/>
          <p:cNvSpPr/>
          <p:nvPr/>
        </p:nvSpPr>
        <p:spPr>
          <a:xfrm>
            <a:off x="3207608" y="1988201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207606" y="4117417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207607" y="2649794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207606" y="3365330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209880" y="4843022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524000" y="519063"/>
            <a:ext cx="4786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如何引导客户使用我们的增值服务？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123895" y="2431577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了解用户在使用过程中的情况。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96602" y="3086668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分析问题的结果及危害。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0250" y="3810000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使用增值服务后为客户带来的好处。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10249" y="4560626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表达中网科技在数据中心行业的专业性。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26174" y="5286233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为客户定制合适的增值服务内容。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3657984" y="2424930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657982" y="4554146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657983" y="3086523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657982" y="3802059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660256" y="5279751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646611" y="1785760"/>
            <a:ext cx="360609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112523" y="1792406"/>
            <a:ext cx="552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进行客户筛选，确认潜在客户需求。</a:t>
            </a:r>
            <a:endParaRPr lang="zh-CN" altLang="en-US" dirty="0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524000" y="980728"/>
            <a:ext cx="9144000" cy="0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204"/>
              </p:ext>
            </p:extLst>
          </p:nvPr>
        </p:nvGraphicFramePr>
        <p:xfrm>
          <a:off x="1524000" y="6553057"/>
          <a:ext cx="914610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6108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中网科技（苏州）股份有限公司                          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WWW.ChinaNet.CC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472484" y="577121"/>
            <a:ext cx="218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结束</a:t>
            </a:r>
            <a:endParaRPr lang="zh-CN" alt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681182" y="3111688"/>
            <a:ext cx="2511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accent2"/>
                </a:solidFill>
              </a:rPr>
              <a:t>感谢观看！</a:t>
            </a:r>
            <a:endParaRPr lang="zh-CN" altLang="en-US" sz="4400" b="1" dirty="0">
              <a:solidFill>
                <a:schemeClr val="accent2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558" y="45164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1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396</Words>
  <Application>Microsoft Office PowerPoint</Application>
  <PresentationFormat>宽屏</PresentationFormat>
  <Paragraphs>74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chinanet</dc:creator>
  <cp:lastModifiedBy>chinanet</cp:lastModifiedBy>
  <cp:revision>77</cp:revision>
  <dcterms:created xsi:type="dcterms:W3CDTF">2015-04-16T04:48:02Z</dcterms:created>
  <dcterms:modified xsi:type="dcterms:W3CDTF">2015-08-27T05:49:45Z</dcterms:modified>
</cp:coreProperties>
</file>