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34"/>
  </p:notesMasterIdLst>
  <p:sldIdLst>
    <p:sldId id="295" r:id="rId2"/>
    <p:sldId id="292" r:id="rId3"/>
    <p:sldId id="318" r:id="rId4"/>
    <p:sldId id="299" r:id="rId5"/>
    <p:sldId id="305" r:id="rId6"/>
    <p:sldId id="309" r:id="rId7"/>
    <p:sldId id="321" r:id="rId8"/>
    <p:sldId id="311" r:id="rId9"/>
    <p:sldId id="312" r:id="rId10"/>
    <p:sldId id="319" r:id="rId11"/>
    <p:sldId id="300" r:id="rId12"/>
    <p:sldId id="306" r:id="rId13"/>
    <p:sldId id="324" r:id="rId14"/>
    <p:sldId id="325" r:id="rId15"/>
    <p:sldId id="326" r:id="rId16"/>
    <p:sldId id="328" r:id="rId17"/>
    <p:sldId id="329" r:id="rId18"/>
    <p:sldId id="307" r:id="rId19"/>
    <p:sldId id="331" r:id="rId20"/>
    <p:sldId id="332" r:id="rId21"/>
    <p:sldId id="308" r:id="rId22"/>
    <p:sldId id="327" r:id="rId23"/>
    <p:sldId id="310" r:id="rId24"/>
    <p:sldId id="322" r:id="rId25"/>
    <p:sldId id="313" r:id="rId26"/>
    <p:sldId id="314" r:id="rId27"/>
    <p:sldId id="320" r:id="rId28"/>
    <p:sldId id="304" r:id="rId29"/>
    <p:sldId id="323" r:id="rId30"/>
    <p:sldId id="315" r:id="rId31"/>
    <p:sldId id="316" r:id="rId32"/>
    <p:sldId id="31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深色样式 2 - 强调 5/强调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深色样式 2 - 强调 3/强调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深色样式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41" autoAdjust="0"/>
    <p:restoredTop sz="97373" autoAdjust="0"/>
  </p:normalViewPr>
  <p:slideViewPr>
    <p:cSldViewPr snapToGrid="0">
      <p:cViewPr varScale="1">
        <p:scale>
          <a:sx n="70" d="100"/>
          <a:sy n="70" d="100"/>
        </p:scale>
        <p:origin x="972"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7" d="100"/>
          <a:sy n="57" d="100"/>
        </p:scale>
        <p:origin x="-260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a:solidFill>
          <a:schemeClr val="accent6">
            <a:lumMod val="75000"/>
          </a:schemeClr>
        </a:solidFill>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A1A10CCB-CC0F-4FFB-8135-7648ED805D7D}" type="presOf" srcId="{2B708D35-72CA-42BF-98CE-3E854B291AEE}" destId="{9910F1B7-3E1E-4DF9-A01D-70714028E396}" srcOrd="0" destOrd="0" presId="urn:microsoft.com/office/officeart/2005/8/layout/radial6"/>
    <dgm:cxn modelId="{A7F5C093-C4D4-44D6-BD92-9CF776E11BF6}" type="presOf" srcId="{86A6A604-1CD3-40C3-8D46-90C6A304EA9F}" destId="{51017C56-F963-4ED4-8A99-C95E2ED9C9E9}"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5603147E-2037-43F0-840F-B112773287B7}" type="presOf" srcId="{9D3E1CAA-1A7A-4E5E-B3EC-2E66185D0EA4}" destId="{4BABFD47-D798-4C45-8C3E-79AFF6EB8851}" srcOrd="0" destOrd="0" presId="urn:microsoft.com/office/officeart/2005/8/layout/radial6"/>
    <dgm:cxn modelId="{DB3DE90B-CB2E-4E6D-8799-D02A7E290DA1}" type="presOf" srcId="{7537B320-88C1-43E2-8C1B-E960BF911A22}" destId="{2C732C2F-51DB-4B8D-8DEC-46012060BA21}"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DDE71027-025E-486D-AAE1-58AC58FFEAE2}" type="presOf" srcId="{127A5715-45B0-4089-9D1A-D3D7E67F345A}" destId="{3F50CE67-F146-4290-81F0-7E3FB4134560}" srcOrd="0" destOrd="0" presId="urn:microsoft.com/office/officeart/2005/8/layout/radial6"/>
    <dgm:cxn modelId="{5A5F1213-27CF-4BB9-9AAD-7D1D2695693D}" type="presOf" srcId="{2887198E-4CF7-4738-A005-17823CE64370}" destId="{3176C57C-2888-4B77-8EC9-6F88CFC13DC5}" srcOrd="0" destOrd="0" presId="urn:microsoft.com/office/officeart/2005/8/layout/radial6"/>
    <dgm:cxn modelId="{F07A78C8-C76B-48C9-8597-2FDAC6A3C02D}" type="presOf" srcId="{B7427C9A-ACF3-45D9-8E74-4FD2DE5E83C3}" destId="{1D8BFE18-9FB9-4FD2-AC58-1735D4A86DDA}"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471FDBBB-3E9A-4E30-BE15-24DD1ECF6067}" type="presOf" srcId="{082DA10C-6525-4902-A4D6-B1BEF6F33A1A}" destId="{62899C9D-BC45-4EA1-A471-11E7CB8CE1AD}" srcOrd="0" destOrd="0" presId="urn:microsoft.com/office/officeart/2005/8/layout/radial6"/>
    <dgm:cxn modelId="{1D2C371E-BAAE-4EFE-9622-A5FD5145A7CB}" type="presOf" srcId="{432CCA25-BC11-4C0D-9209-0FBD2A45D953}" destId="{1332359C-4BC5-44ED-AAD3-D1B604ADAD46}" srcOrd="0" destOrd="0" presId="urn:microsoft.com/office/officeart/2005/8/layout/radial6"/>
    <dgm:cxn modelId="{64D1EA28-4900-4620-94F4-E3DA348B6FD0}" srcId="{2B708D35-72CA-42BF-98CE-3E854B291AEE}" destId="{127A5715-45B0-4089-9D1A-D3D7E67F345A}" srcOrd="2" destOrd="0" parTransId="{CB99B7D5-0702-4CFD-B70B-72F07B3E8CB6}" sibTransId="{9D3E1CAA-1A7A-4E5E-B3EC-2E66185D0EA4}"/>
    <dgm:cxn modelId="{CC4D6944-38EB-4692-A055-4FBDAEA5D1EB}" type="presOf" srcId="{515FB32F-D9B7-49E1-914D-A70865054607}" destId="{2DB633C1-7F67-4B52-A2B6-CD60609CBF5C}" srcOrd="0" destOrd="0" presId="urn:microsoft.com/office/officeart/2005/8/layout/radial6"/>
    <dgm:cxn modelId="{4A67BE47-47CE-45E5-8D51-FF0EA1D12455}" type="presParOf" srcId="{1D8BFE18-9FB9-4FD2-AC58-1735D4A86DDA}" destId="{9910F1B7-3E1E-4DF9-A01D-70714028E396}" srcOrd="0" destOrd="0" presId="urn:microsoft.com/office/officeart/2005/8/layout/radial6"/>
    <dgm:cxn modelId="{D740BFC0-A9FA-4F5C-9470-FFB408A62384}" type="presParOf" srcId="{1D8BFE18-9FB9-4FD2-AC58-1735D4A86DDA}" destId="{51017C56-F963-4ED4-8A99-C95E2ED9C9E9}" srcOrd="1" destOrd="0" presId="urn:microsoft.com/office/officeart/2005/8/layout/radial6"/>
    <dgm:cxn modelId="{094B9945-FB26-4D0E-90F8-DC40F1B86821}" type="presParOf" srcId="{1D8BFE18-9FB9-4FD2-AC58-1735D4A86DDA}" destId="{C4B341A2-3634-4F85-A653-4217A41E435A}" srcOrd="2" destOrd="0" presId="urn:microsoft.com/office/officeart/2005/8/layout/radial6"/>
    <dgm:cxn modelId="{EB88B83E-EDED-4CB0-AC20-BE3E5D27A5FD}" type="presParOf" srcId="{1D8BFE18-9FB9-4FD2-AC58-1735D4A86DDA}" destId="{1332359C-4BC5-44ED-AAD3-D1B604ADAD46}" srcOrd="3" destOrd="0" presId="urn:microsoft.com/office/officeart/2005/8/layout/radial6"/>
    <dgm:cxn modelId="{23D8CEC7-9F1A-416C-BB1B-6970E06045D2}" type="presParOf" srcId="{1D8BFE18-9FB9-4FD2-AC58-1735D4A86DDA}" destId="{62899C9D-BC45-4EA1-A471-11E7CB8CE1AD}" srcOrd="4" destOrd="0" presId="urn:microsoft.com/office/officeart/2005/8/layout/radial6"/>
    <dgm:cxn modelId="{0CC5325E-3C69-4874-AA9A-D906CC0E9F73}" type="presParOf" srcId="{1D8BFE18-9FB9-4FD2-AC58-1735D4A86DDA}" destId="{2F4AB356-E2D7-48C3-97DA-6F6E1484E9EF}" srcOrd="5" destOrd="0" presId="urn:microsoft.com/office/officeart/2005/8/layout/radial6"/>
    <dgm:cxn modelId="{71380C19-9802-4EEF-A46B-0F517D964A33}" type="presParOf" srcId="{1D8BFE18-9FB9-4FD2-AC58-1735D4A86DDA}" destId="{2C732C2F-51DB-4B8D-8DEC-46012060BA21}" srcOrd="6" destOrd="0" presId="urn:microsoft.com/office/officeart/2005/8/layout/radial6"/>
    <dgm:cxn modelId="{12C41935-93D3-46A7-894D-44FCB81993F0}" type="presParOf" srcId="{1D8BFE18-9FB9-4FD2-AC58-1735D4A86DDA}" destId="{3F50CE67-F146-4290-81F0-7E3FB4134560}" srcOrd="7" destOrd="0" presId="urn:microsoft.com/office/officeart/2005/8/layout/radial6"/>
    <dgm:cxn modelId="{F676EA68-382C-4DE8-91E1-4D7A660F3550}" type="presParOf" srcId="{1D8BFE18-9FB9-4FD2-AC58-1735D4A86DDA}" destId="{00AF9382-B3B9-4A01-94A5-85AD1CEA200A}" srcOrd="8" destOrd="0" presId="urn:microsoft.com/office/officeart/2005/8/layout/radial6"/>
    <dgm:cxn modelId="{7AFF5ED9-F9D6-48DF-BAFF-194D13C1C22B}" type="presParOf" srcId="{1D8BFE18-9FB9-4FD2-AC58-1735D4A86DDA}" destId="{4BABFD47-D798-4C45-8C3E-79AFF6EB8851}" srcOrd="9" destOrd="0" presId="urn:microsoft.com/office/officeart/2005/8/layout/radial6"/>
    <dgm:cxn modelId="{33E75FF5-52F2-473D-A99F-740A7E7A2631}" type="presParOf" srcId="{1D8BFE18-9FB9-4FD2-AC58-1735D4A86DDA}" destId="{2DB633C1-7F67-4B52-A2B6-CD60609CBF5C}" srcOrd="10" destOrd="0" presId="urn:microsoft.com/office/officeart/2005/8/layout/radial6"/>
    <dgm:cxn modelId="{9F1868F4-355D-4DDB-A784-CBDBC206E806}" type="presParOf" srcId="{1D8BFE18-9FB9-4FD2-AC58-1735D4A86DDA}" destId="{3753C4D8-1D03-4346-9AE9-164077174DCC}" srcOrd="11" destOrd="0" presId="urn:microsoft.com/office/officeart/2005/8/layout/radial6"/>
    <dgm:cxn modelId="{28BC3CEA-F0C1-40A4-9BB0-A1C4418EE9A3}"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a:solidFill>
          <a:schemeClr val="accent1"/>
        </a:solidFill>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a:solidFill>
          <a:schemeClr val="accent6">
            <a:lumMod val="75000"/>
          </a:schemeClr>
        </a:solidFill>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D0248A78-1AC0-4C4C-AD3D-8F20F02EAA27}" type="presOf" srcId="{2887198E-4CF7-4738-A005-17823CE64370}" destId="{3176C57C-2888-4B77-8EC9-6F88CFC13DC5}" srcOrd="0" destOrd="0" presId="urn:microsoft.com/office/officeart/2005/8/layout/radial6"/>
    <dgm:cxn modelId="{2393B18E-BFC1-4466-8A91-4E8C2AAB63F5}" type="presOf" srcId="{9D3E1CAA-1A7A-4E5E-B3EC-2E66185D0EA4}" destId="{4BABFD47-D798-4C45-8C3E-79AFF6EB8851}"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A525F402-6906-444C-AB72-CA678578A18B}" srcId="{2B708D35-72CA-42BF-98CE-3E854B291AEE}" destId="{082DA10C-6525-4902-A4D6-B1BEF6F33A1A}" srcOrd="1" destOrd="0" parTransId="{6E9D7767-536E-4DFB-A396-8F4FD6D57704}" sibTransId="{7537B320-88C1-43E2-8C1B-E960BF911A22}"/>
    <dgm:cxn modelId="{485402DE-2649-4840-9B1B-C5444B1EE5BC}" type="presOf" srcId="{432CCA25-BC11-4C0D-9209-0FBD2A45D953}" destId="{1332359C-4BC5-44ED-AAD3-D1B604ADAD46}" srcOrd="0" destOrd="0" presId="urn:microsoft.com/office/officeart/2005/8/layout/radial6"/>
    <dgm:cxn modelId="{433DF345-841D-45BE-B97B-4F0C26B783F2}" type="presOf" srcId="{2B708D35-72CA-42BF-98CE-3E854B291AEE}" destId="{9910F1B7-3E1E-4DF9-A01D-70714028E396}" srcOrd="0" destOrd="0" presId="urn:microsoft.com/office/officeart/2005/8/layout/radial6"/>
    <dgm:cxn modelId="{BB2BA5D9-79CC-4AD1-ADF1-B136C63BD828}" type="presOf" srcId="{86A6A604-1CD3-40C3-8D46-90C6A304EA9F}" destId="{51017C56-F963-4ED4-8A99-C95E2ED9C9E9}" srcOrd="0" destOrd="0" presId="urn:microsoft.com/office/officeart/2005/8/layout/radial6"/>
    <dgm:cxn modelId="{90742CC7-742E-4B73-80FE-6EE0735EA908}" type="presOf" srcId="{127A5715-45B0-4089-9D1A-D3D7E67F345A}" destId="{3F50CE67-F146-4290-81F0-7E3FB4134560}" srcOrd="0" destOrd="0" presId="urn:microsoft.com/office/officeart/2005/8/layout/radial6"/>
    <dgm:cxn modelId="{7C7E5907-C52A-4D3B-81AB-157B24D7DFB0}" type="presOf" srcId="{082DA10C-6525-4902-A4D6-B1BEF6F33A1A}" destId="{62899C9D-BC45-4EA1-A471-11E7CB8CE1AD}"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64D1EA28-4900-4620-94F4-E3DA348B6FD0}" srcId="{2B708D35-72CA-42BF-98CE-3E854B291AEE}" destId="{127A5715-45B0-4089-9D1A-D3D7E67F345A}" srcOrd="2" destOrd="0" parTransId="{CB99B7D5-0702-4CFD-B70B-72F07B3E8CB6}" sibTransId="{9D3E1CAA-1A7A-4E5E-B3EC-2E66185D0EA4}"/>
    <dgm:cxn modelId="{FB2D7E8F-4978-41E4-B8C0-8CCFB7875530}" type="presOf" srcId="{B7427C9A-ACF3-45D9-8E74-4FD2DE5E83C3}" destId="{1D8BFE18-9FB9-4FD2-AC58-1735D4A86DDA}" srcOrd="0" destOrd="0" presId="urn:microsoft.com/office/officeart/2005/8/layout/radial6"/>
    <dgm:cxn modelId="{6A50DA3B-394E-411F-B950-71816290D913}" type="presOf" srcId="{515FB32F-D9B7-49E1-914D-A70865054607}" destId="{2DB633C1-7F67-4B52-A2B6-CD60609CBF5C}" srcOrd="0" destOrd="0" presId="urn:microsoft.com/office/officeart/2005/8/layout/radial6"/>
    <dgm:cxn modelId="{E7B9778D-4764-4986-B2F6-901AA4580E01}" type="presOf" srcId="{7537B320-88C1-43E2-8C1B-E960BF911A22}" destId="{2C732C2F-51DB-4B8D-8DEC-46012060BA21}" srcOrd="0" destOrd="0" presId="urn:microsoft.com/office/officeart/2005/8/layout/radial6"/>
    <dgm:cxn modelId="{3B2886CE-7D6F-497B-A254-FF8617CED370}" type="presParOf" srcId="{1D8BFE18-9FB9-4FD2-AC58-1735D4A86DDA}" destId="{9910F1B7-3E1E-4DF9-A01D-70714028E396}" srcOrd="0" destOrd="0" presId="urn:microsoft.com/office/officeart/2005/8/layout/radial6"/>
    <dgm:cxn modelId="{0192005D-CFDD-434B-9CC1-D73A085ECAFA}" type="presParOf" srcId="{1D8BFE18-9FB9-4FD2-AC58-1735D4A86DDA}" destId="{51017C56-F963-4ED4-8A99-C95E2ED9C9E9}" srcOrd="1" destOrd="0" presId="urn:microsoft.com/office/officeart/2005/8/layout/radial6"/>
    <dgm:cxn modelId="{EA8041CD-542A-4CDA-8A93-B1F8C026DB0E}" type="presParOf" srcId="{1D8BFE18-9FB9-4FD2-AC58-1735D4A86DDA}" destId="{C4B341A2-3634-4F85-A653-4217A41E435A}" srcOrd="2" destOrd="0" presId="urn:microsoft.com/office/officeart/2005/8/layout/radial6"/>
    <dgm:cxn modelId="{F2BB1ACD-0E88-438B-B7AD-42F4F5EA8975}" type="presParOf" srcId="{1D8BFE18-9FB9-4FD2-AC58-1735D4A86DDA}" destId="{1332359C-4BC5-44ED-AAD3-D1B604ADAD46}" srcOrd="3" destOrd="0" presId="urn:microsoft.com/office/officeart/2005/8/layout/radial6"/>
    <dgm:cxn modelId="{D0A16EE7-8D5E-4E8B-A83C-7C22E70E1853}" type="presParOf" srcId="{1D8BFE18-9FB9-4FD2-AC58-1735D4A86DDA}" destId="{62899C9D-BC45-4EA1-A471-11E7CB8CE1AD}" srcOrd="4" destOrd="0" presId="urn:microsoft.com/office/officeart/2005/8/layout/radial6"/>
    <dgm:cxn modelId="{4CE09A2C-F280-46F7-ACF5-D55A9120E39C}" type="presParOf" srcId="{1D8BFE18-9FB9-4FD2-AC58-1735D4A86DDA}" destId="{2F4AB356-E2D7-48C3-97DA-6F6E1484E9EF}" srcOrd="5" destOrd="0" presId="urn:microsoft.com/office/officeart/2005/8/layout/radial6"/>
    <dgm:cxn modelId="{ECD09B89-7581-481E-9028-CD177AB66E2B}" type="presParOf" srcId="{1D8BFE18-9FB9-4FD2-AC58-1735D4A86DDA}" destId="{2C732C2F-51DB-4B8D-8DEC-46012060BA21}" srcOrd="6" destOrd="0" presId="urn:microsoft.com/office/officeart/2005/8/layout/radial6"/>
    <dgm:cxn modelId="{9A309099-92AF-40B4-AD08-8237795023F7}" type="presParOf" srcId="{1D8BFE18-9FB9-4FD2-AC58-1735D4A86DDA}" destId="{3F50CE67-F146-4290-81F0-7E3FB4134560}" srcOrd="7" destOrd="0" presId="urn:microsoft.com/office/officeart/2005/8/layout/radial6"/>
    <dgm:cxn modelId="{20E6FB73-1449-44B9-B5A8-BC673C220203}" type="presParOf" srcId="{1D8BFE18-9FB9-4FD2-AC58-1735D4A86DDA}" destId="{00AF9382-B3B9-4A01-94A5-85AD1CEA200A}" srcOrd="8" destOrd="0" presId="urn:microsoft.com/office/officeart/2005/8/layout/radial6"/>
    <dgm:cxn modelId="{28192EB0-F8F5-4D2D-BEF4-046BB72F3B78}" type="presParOf" srcId="{1D8BFE18-9FB9-4FD2-AC58-1735D4A86DDA}" destId="{4BABFD47-D798-4C45-8C3E-79AFF6EB8851}" srcOrd="9" destOrd="0" presId="urn:microsoft.com/office/officeart/2005/8/layout/radial6"/>
    <dgm:cxn modelId="{226BA41F-9BEE-429C-9750-BD92E13EF55B}" type="presParOf" srcId="{1D8BFE18-9FB9-4FD2-AC58-1735D4A86DDA}" destId="{2DB633C1-7F67-4B52-A2B6-CD60609CBF5C}" srcOrd="10" destOrd="0" presId="urn:microsoft.com/office/officeart/2005/8/layout/radial6"/>
    <dgm:cxn modelId="{300B0734-6907-4749-96F4-BD9BDB09FBF0}" type="presParOf" srcId="{1D8BFE18-9FB9-4FD2-AC58-1735D4A86DDA}" destId="{3753C4D8-1D03-4346-9AE9-164077174DCC}" srcOrd="11" destOrd="0" presId="urn:microsoft.com/office/officeart/2005/8/layout/radial6"/>
    <dgm:cxn modelId="{A1BE6888-C5F1-4B70-B0AA-BDA8CBAF8167}"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a:solidFill>
          <a:schemeClr val="accent6">
            <a:lumMod val="75000"/>
          </a:schemeClr>
        </a:solidFill>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CD6B25A8-0D64-44AE-A234-46553EEB0BDB}" type="presOf" srcId="{2887198E-4CF7-4738-A005-17823CE64370}" destId="{3176C57C-2888-4B77-8EC9-6F88CFC13DC5}" srcOrd="0" destOrd="0" presId="urn:microsoft.com/office/officeart/2005/8/layout/radial6"/>
    <dgm:cxn modelId="{347BFE5B-06A7-48E4-864C-E4E7F6977EE0}" type="presOf" srcId="{7537B320-88C1-43E2-8C1B-E960BF911A22}" destId="{2C732C2F-51DB-4B8D-8DEC-46012060BA21}" srcOrd="0" destOrd="0" presId="urn:microsoft.com/office/officeart/2005/8/layout/radial6"/>
    <dgm:cxn modelId="{35C5E96E-C480-42F0-A979-5EEA67876320}" type="presOf" srcId="{515FB32F-D9B7-49E1-914D-A70865054607}" destId="{2DB633C1-7F67-4B52-A2B6-CD60609CBF5C}" srcOrd="0" destOrd="0" presId="urn:microsoft.com/office/officeart/2005/8/layout/radial6"/>
    <dgm:cxn modelId="{E2C408BE-2950-464A-8233-337551703726}" type="presOf" srcId="{082DA10C-6525-4902-A4D6-B1BEF6F33A1A}" destId="{62899C9D-BC45-4EA1-A471-11E7CB8CE1AD}"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92AF6C33-090A-4F9C-B7F1-A5A3FC14B4FF}" type="presOf" srcId="{432CCA25-BC11-4C0D-9209-0FBD2A45D953}" destId="{1332359C-4BC5-44ED-AAD3-D1B604ADAD46}" srcOrd="0" destOrd="0" presId="urn:microsoft.com/office/officeart/2005/8/layout/radial6"/>
    <dgm:cxn modelId="{DE0AB6B2-F455-4BAD-B67B-14E16973D102}" type="presOf" srcId="{127A5715-45B0-4089-9D1A-D3D7E67F345A}" destId="{3F50CE67-F146-4290-81F0-7E3FB4134560}" srcOrd="0" destOrd="0" presId="urn:microsoft.com/office/officeart/2005/8/layout/radial6"/>
    <dgm:cxn modelId="{F443F37D-3846-4B05-A15E-935EB75E24F6}" type="presOf" srcId="{2B708D35-72CA-42BF-98CE-3E854B291AEE}" destId="{9910F1B7-3E1E-4DF9-A01D-70714028E396}"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8061764B-30FD-41B1-81A7-E6C48B2345AB}" type="presOf" srcId="{B7427C9A-ACF3-45D9-8E74-4FD2DE5E83C3}" destId="{1D8BFE18-9FB9-4FD2-AC58-1735D4A86DDA}" srcOrd="0" destOrd="0" presId="urn:microsoft.com/office/officeart/2005/8/layout/radial6"/>
    <dgm:cxn modelId="{79E13D58-350C-4D9A-A16F-AFDF375C4023}" type="presOf" srcId="{9D3E1CAA-1A7A-4E5E-B3EC-2E66185D0EA4}" destId="{4BABFD47-D798-4C45-8C3E-79AFF6EB8851}"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64D1EA28-4900-4620-94F4-E3DA348B6FD0}" srcId="{2B708D35-72CA-42BF-98CE-3E854B291AEE}" destId="{127A5715-45B0-4089-9D1A-D3D7E67F345A}" srcOrd="2" destOrd="0" parTransId="{CB99B7D5-0702-4CFD-B70B-72F07B3E8CB6}" sibTransId="{9D3E1CAA-1A7A-4E5E-B3EC-2E66185D0EA4}"/>
    <dgm:cxn modelId="{83317FC9-2895-4E66-BE82-94E87D621918}" type="presOf" srcId="{86A6A604-1CD3-40C3-8D46-90C6A304EA9F}" destId="{51017C56-F963-4ED4-8A99-C95E2ED9C9E9}" srcOrd="0" destOrd="0" presId="urn:microsoft.com/office/officeart/2005/8/layout/radial6"/>
    <dgm:cxn modelId="{7B696D07-C7FA-45E9-BF3F-CB4CAE0F8A9F}" type="presParOf" srcId="{1D8BFE18-9FB9-4FD2-AC58-1735D4A86DDA}" destId="{9910F1B7-3E1E-4DF9-A01D-70714028E396}" srcOrd="0" destOrd="0" presId="urn:microsoft.com/office/officeart/2005/8/layout/radial6"/>
    <dgm:cxn modelId="{4E55F3FD-A95A-40C9-AB21-CEE4B7309748}" type="presParOf" srcId="{1D8BFE18-9FB9-4FD2-AC58-1735D4A86DDA}" destId="{51017C56-F963-4ED4-8A99-C95E2ED9C9E9}" srcOrd="1" destOrd="0" presId="urn:microsoft.com/office/officeart/2005/8/layout/radial6"/>
    <dgm:cxn modelId="{48F1216E-CFDC-4186-A4CE-3CFC22AEE43B}" type="presParOf" srcId="{1D8BFE18-9FB9-4FD2-AC58-1735D4A86DDA}" destId="{C4B341A2-3634-4F85-A653-4217A41E435A}" srcOrd="2" destOrd="0" presId="urn:microsoft.com/office/officeart/2005/8/layout/radial6"/>
    <dgm:cxn modelId="{91B6375B-2307-4AA1-A576-149CC79D03D5}" type="presParOf" srcId="{1D8BFE18-9FB9-4FD2-AC58-1735D4A86DDA}" destId="{1332359C-4BC5-44ED-AAD3-D1B604ADAD46}" srcOrd="3" destOrd="0" presId="urn:microsoft.com/office/officeart/2005/8/layout/radial6"/>
    <dgm:cxn modelId="{10E7DB7A-564F-4AB9-A66D-946BBEABD715}" type="presParOf" srcId="{1D8BFE18-9FB9-4FD2-AC58-1735D4A86DDA}" destId="{62899C9D-BC45-4EA1-A471-11E7CB8CE1AD}" srcOrd="4" destOrd="0" presId="urn:microsoft.com/office/officeart/2005/8/layout/radial6"/>
    <dgm:cxn modelId="{C84E1FDA-A22D-4C5B-BC1C-54458A2A8595}" type="presParOf" srcId="{1D8BFE18-9FB9-4FD2-AC58-1735D4A86DDA}" destId="{2F4AB356-E2D7-48C3-97DA-6F6E1484E9EF}" srcOrd="5" destOrd="0" presId="urn:microsoft.com/office/officeart/2005/8/layout/radial6"/>
    <dgm:cxn modelId="{05AC2CC5-9C38-4E76-A849-EF0D25799D2E}" type="presParOf" srcId="{1D8BFE18-9FB9-4FD2-AC58-1735D4A86DDA}" destId="{2C732C2F-51DB-4B8D-8DEC-46012060BA21}" srcOrd="6" destOrd="0" presId="urn:microsoft.com/office/officeart/2005/8/layout/radial6"/>
    <dgm:cxn modelId="{1D822EA2-A5BE-47F2-A388-BB506B083E2D}" type="presParOf" srcId="{1D8BFE18-9FB9-4FD2-AC58-1735D4A86DDA}" destId="{3F50CE67-F146-4290-81F0-7E3FB4134560}" srcOrd="7" destOrd="0" presId="urn:microsoft.com/office/officeart/2005/8/layout/radial6"/>
    <dgm:cxn modelId="{DCE325BC-792D-435C-9FBB-8D66EDF7B79C}" type="presParOf" srcId="{1D8BFE18-9FB9-4FD2-AC58-1735D4A86DDA}" destId="{00AF9382-B3B9-4A01-94A5-85AD1CEA200A}" srcOrd="8" destOrd="0" presId="urn:microsoft.com/office/officeart/2005/8/layout/radial6"/>
    <dgm:cxn modelId="{305A4530-DF4E-4937-944E-ED566C56276A}" type="presParOf" srcId="{1D8BFE18-9FB9-4FD2-AC58-1735D4A86DDA}" destId="{4BABFD47-D798-4C45-8C3E-79AFF6EB8851}" srcOrd="9" destOrd="0" presId="urn:microsoft.com/office/officeart/2005/8/layout/radial6"/>
    <dgm:cxn modelId="{87598AB2-9E49-44E8-9ED7-5C154D8A29C4}" type="presParOf" srcId="{1D8BFE18-9FB9-4FD2-AC58-1735D4A86DDA}" destId="{2DB633C1-7F67-4B52-A2B6-CD60609CBF5C}" srcOrd="10" destOrd="0" presId="urn:microsoft.com/office/officeart/2005/8/layout/radial6"/>
    <dgm:cxn modelId="{93D5664D-0818-47ED-BA17-6C2D19F04C77}" type="presParOf" srcId="{1D8BFE18-9FB9-4FD2-AC58-1735D4A86DDA}" destId="{3753C4D8-1D03-4346-9AE9-164077174DCC}" srcOrd="11" destOrd="0" presId="urn:microsoft.com/office/officeart/2005/8/layout/radial6"/>
    <dgm:cxn modelId="{771526B9-B59C-46A7-872D-C6A3D61013A4}"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a:solidFill>
          <a:schemeClr val="accent1"/>
        </a:solidFill>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a:solidFill>
          <a:schemeClr val="accent6">
            <a:lumMod val="75000"/>
          </a:schemeClr>
        </a:solidFill>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31E69C31-3922-45A0-BA6A-40F347DC40EF}" type="presOf" srcId="{B7427C9A-ACF3-45D9-8E74-4FD2DE5E83C3}" destId="{1D8BFE18-9FB9-4FD2-AC58-1735D4A86DDA}"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A059964D-19DF-40ED-A2CE-F71F0F51D621}" type="presOf" srcId="{432CCA25-BC11-4C0D-9209-0FBD2A45D953}" destId="{1332359C-4BC5-44ED-AAD3-D1B604ADAD46}" srcOrd="0" destOrd="0" presId="urn:microsoft.com/office/officeart/2005/8/layout/radial6"/>
    <dgm:cxn modelId="{13EBEE5A-C3F5-469F-9AC6-1FEDB4C9DC07}" type="presOf" srcId="{9D3E1CAA-1A7A-4E5E-B3EC-2E66185D0EA4}" destId="{4BABFD47-D798-4C45-8C3E-79AFF6EB8851}"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1FD95129-4E61-4123-BE8C-11DD55A5C181}" type="presOf" srcId="{127A5715-45B0-4089-9D1A-D3D7E67F345A}" destId="{3F50CE67-F146-4290-81F0-7E3FB4134560}" srcOrd="0" destOrd="0" presId="urn:microsoft.com/office/officeart/2005/8/layout/radial6"/>
    <dgm:cxn modelId="{341E94EA-E996-42A5-BA11-93D4F1852564}" type="presOf" srcId="{515FB32F-D9B7-49E1-914D-A70865054607}" destId="{2DB633C1-7F67-4B52-A2B6-CD60609CBF5C}" srcOrd="0" destOrd="0" presId="urn:microsoft.com/office/officeart/2005/8/layout/radial6"/>
    <dgm:cxn modelId="{64097075-0B46-48E3-94A8-6C1C022A3EA2}" type="presOf" srcId="{2887198E-4CF7-4738-A005-17823CE64370}" destId="{3176C57C-2888-4B77-8EC9-6F88CFC13DC5}" srcOrd="0" destOrd="0" presId="urn:microsoft.com/office/officeart/2005/8/layout/radial6"/>
    <dgm:cxn modelId="{846FF816-EBD6-4477-A2D0-5F7F148D6FD2}" type="presOf" srcId="{2B708D35-72CA-42BF-98CE-3E854B291AEE}" destId="{9910F1B7-3E1E-4DF9-A01D-70714028E396}"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90FCB3EC-0BE2-4855-8CF1-26C72FF9A91E}" type="presOf" srcId="{86A6A604-1CD3-40C3-8D46-90C6A304EA9F}" destId="{51017C56-F963-4ED4-8A99-C95E2ED9C9E9}" srcOrd="0" destOrd="0" presId="urn:microsoft.com/office/officeart/2005/8/layout/radial6"/>
    <dgm:cxn modelId="{64D1EA28-4900-4620-94F4-E3DA348B6FD0}" srcId="{2B708D35-72CA-42BF-98CE-3E854B291AEE}" destId="{127A5715-45B0-4089-9D1A-D3D7E67F345A}" srcOrd="2" destOrd="0" parTransId="{CB99B7D5-0702-4CFD-B70B-72F07B3E8CB6}" sibTransId="{9D3E1CAA-1A7A-4E5E-B3EC-2E66185D0EA4}"/>
    <dgm:cxn modelId="{E7815E61-C19E-49A9-AA98-381ADF8EAD65}" type="presOf" srcId="{082DA10C-6525-4902-A4D6-B1BEF6F33A1A}" destId="{62899C9D-BC45-4EA1-A471-11E7CB8CE1AD}" srcOrd="0" destOrd="0" presId="urn:microsoft.com/office/officeart/2005/8/layout/radial6"/>
    <dgm:cxn modelId="{F1FAFEE5-3094-4E92-8B7D-96CADB45CE53}" type="presOf" srcId="{7537B320-88C1-43E2-8C1B-E960BF911A22}" destId="{2C732C2F-51DB-4B8D-8DEC-46012060BA21}" srcOrd="0" destOrd="0" presId="urn:microsoft.com/office/officeart/2005/8/layout/radial6"/>
    <dgm:cxn modelId="{F8ED989D-3163-4B1D-A586-AE3FF5E35368}" type="presParOf" srcId="{1D8BFE18-9FB9-4FD2-AC58-1735D4A86DDA}" destId="{9910F1B7-3E1E-4DF9-A01D-70714028E396}" srcOrd="0" destOrd="0" presId="urn:microsoft.com/office/officeart/2005/8/layout/radial6"/>
    <dgm:cxn modelId="{3EED184D-043B-4B42-8ED3-6C5E4684BDE8}" type="presParOf" srcId="{1D8BFE18-9FB9-4FD2-AC58-1735D4A86DDA}" destId="{51017C56-F963-4ED4-8A99-C95E2ED9C9E9}" srcOrd="1" destOrd="0" presId="urn:microsoft.com/office/officeart/2005/8/layout/radial6"/>
    <dgm:cxn modelId="{01DD0029-1B6F-4D7D-97E3-E907745DC39F}" type="presParOf" srcId="{1D8BFE18-9FB9-4FD2-AC58-1735D4A86DDA}" destId="{C4B341A2-3634-4F85-A653-4217A41E435A}" srcOrd="2" destOrd="0" presId="urn:microsoft.com/office/officeart/2005/8/layout/radial6"/>
    <dgm:cxn modelId="{84D5D299-0916-4B7A-9644-E6876C6C9B26}" type="presParOf" srcId="{1D8BFE18-9FB9-4FD2-AC58-1735D4A86DDA}" destId="{1332359C-4BC5-44ED-AAD3-D1B604ADAD46}" srcOrd="3" destOrd="0" presId="urn:microsoft.com/office/officeart/2005/8/layout/radial6"/>
    <dgm:cxn modelId="{29E28B3C-3E33-416A-AC43-E54BD5EE7BA5}" type="presParOf" srcId="{1D8BFE18-9FB9-4FD2-AC58-1735D4A86DDA}" destId="{62899C9D-BC45-4EA1-A471-11E7CB8CE1AD}" srcOrd="4" destOrd="0" presId="urn:microsoft.com/office/officeart/2005/8/layout/radial6"/>
    <dgm:cxn modelId="{F8A29BD9-9251-41EA-986C-69109DF95A9D}" type="presParOf" srcId="{1D8BFE18-9FB9-4FD2-AC58-1735D4A86DDA}" destId="{2F4AB356-E2D7-48C3-97DA-6F6E1484E9EF}" srcOrd="5" destOrd="0" presId="urn:microsoft.com/office/officeart/2005/8/layout/radial6"/>
    <dgm:cxn modelId="{216D8414-6146-471C-97EF-9A3387DAB280}" type="presParOf" srcId="{1D8BFE18-9FB9-4FD2-AC58-1735D4A86DDA}" destId="{2C732C2F-51DB-4B8D-8DEC-46012060BA21}" srcOrd="6" destOrd="0" presId="urn:microsoft.com/office/officeart/2005/8/layout/radial6"/>
    <dgm:cxn modelId="{FDCD4701-EFE5-4A5A-8580-0322B9B0D350}" type="presParOf" srcId="{1D8BFE18-9FB9-4FD2-AC58-1735D4A86DDA}" destId="{3F50CE67-F146-4290-81F0-7E3FB4134560}" srcOrd="7" destOrd="0" presId="urn:microsoft.com/office/officeart/2005/8/layout/radial6"/>
    <dgm:cxn modelId="{95CF7825-62F9-493E-9A75-64050E33AD47}" type="presParOf" srcId="{1D8BFE18-9FB9-4FD2-AC58-1735D4A86DDA}" destId="{00AF9382-B3B9-4A01-94A5-85AD1CEA200A}" srcOrd="8" destOrd="0" presId="urn:microsoft.com/office/officeart/2005/8/layout/radial6"/>
    <dgm:cxn modelId="{A27D5A7B-BFB8-4DB8-AF32-0775B3622276}" type="presParOf" srcId="{1D8BFE18-9FB9-4FD2-AC58-1735D4A86DDA}" destId="{4BABFD47-D798-4C45-8C3E-79AFF6EB8851}" srcOrd="9" destOrd="0" presId="urn:microsoft.com/office/officeart/2005/8/layout/radial6"/>
    <dgm:cxn modelId="{540EBCDE-F517-4A4C-A3E0-B63F01451A03}" type="presParOf" srcId="{1D8BFE18-9FB9-4FD2-AC58-1735D4A86DDA}" destId="{2DB633C1-7F67-4B52-A2B6-CD60609CBF5C}" srcOrd="10" destOrd="0" presId="urn:microsoft.com/office/officeart/2005/8/layout/radial6"/>
    <dgm:cxn modelId="{6C5C70E5-2152-4E7A-A99B-C669A3BE920E}" type="presParOf" srcId="{1D8BFE18-9FB9-4FD2-AC58-1735D4A86DDA}" destId="{3753C4D8-1D03-4346-9AE9-164077174DCC}" srcOrd="11" destOrd="0" presId="urn:microsoft.com/office/officeart/2005/8/layout/radial6"/>
    <dgm:cxn modelId="{809F68B2-E773-4AEC-BE4F-9A6D6F5E53D7}"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a:solidFill>
          <a:schemeClr val="accent6">
            <a:lumMod val="75000"/>
          </a:schemeClr>
        </a:solidFill>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5B8DDD5F-DB35-4CAC-92C7-3A0866DEE959}" type="presOf" srcId="{127A5715-45B0-4089-9D1A-D3D7E67F345A}" destId="{3F50CE67-F146-4290-81F0-7E3FB4134560}" srcOrd="0" destOrd="0" presId="urn:microsoft.com/office/officeart/2005/8/layout/radial6"/>
    <dgm:cxn modelId="{D5D5924C-ABC0-414C-B157-802BA49EDC9F}" type="presOf" srcId="{515FB32F-D9B7-49E1-914D-A70865054607}" destId="{2DB633C1-7F67-4B52-A2B6-CD60609CBF5C}"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488CEAF4-FDC5-49E8-9B29-69344A355671}" type="presOf" srcId="{7537B320-88C1-43E2-8C1B-E960BF911A22}" destId="{2C732C2F-51DB-4B8D-8DEC-46012060BA21}" srcOrd="0" destOrd="0" presId="urn:microsoft.com/office/officeart/2005/8/layout/radial6"/>
    <dgm:cxn modelId="{C0F92FB4-F68D-4789-8EF2-437C104F7A22}" type="presOf" srcId="{86A6A604-1CD3-40C3-8D46-90C6A304EA9F}" destId="{51017C56-F963-4ED4-8A99-C95E2ED9C9E9}"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CCEC602D-DE99-4AFE-ABAE-B7CB01CC2C42}" type="presOf" srcId="{082DA10C-6525-4902-A4D6-B1BEF6F33A1A}" destId="{62899C9D-BC45-4EA1-A471-11E7CB8CE1AD}" srcOrd="0" destOrd="0" presId="urn:microsoft.com/office/officeart/2005/8/layout/radial6"/>
    <dgm:cxn modelId="{91358C06-AE91-4A82-AEAF-B478A8FDE7F1}" type="presOf" srcId="{B7427C9A-ACF3-45D9-8E74-4FD2DE5E83C3}" destId="{1D8BFE18-9FB9-4FD2-AC58-1735D4A86DDA}" srcOrd="0" destOrd="0" presId="urn:microsoft.com/office/officeart/2005/8/layout/radial6"/>
    <dgm:cxn modelId="{C5F111C8-76E5-4C05-9852-07B4972F4F7D}" type="presOf" srcId="{2887198E-4CF7-4738-A005-17823CE64370}" destId="{3176C57C-2888-4B77-8EC9-6F88CFC13DC5}" srcOrd="0" destOrd="0" presId="urn:microsoft.com/office/officeart/2005/8/layout/radial6"/>
    <dgm:cxn modelId="{3F4E43E1-E9D0-472A-90E0-6DABAA09B5D8}" type="presOf" srcId="{2B708D35-72CA-42BF-98CE-3E854B291AEE}" destId="{9910F1B7-3E1E-4DF9-A01D-70714028E396}"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68C5A66F-4B72-4D41-BAFC-A21F530DDA05}" type="presOf" srcId="{432CCA25-BC11-4C0D-9209-0FBD2A45D953}" destId="{1332359C-4BC5-44ED-AAD3-D1B604ADAD46}" srcOrd="0" destOrd="0" presId="urn:microsoft.com/office/officeart/2005/8/layout/radial6"/>
    <dgm:cxn modelId="{64D1EA28-4900-4620-94F4-E3DA348B6FD0}" srcId="{2B708D35-72CA-42BF-98CE-3E854B291AEE}" destId="{127A5715-45B0-4089-9D1A-D3D7E67F345A}" srcOrd="2" destOrd="0" parTransId="{CB99B7D5-0702-4CFD-B70B-72F07B3E8CB6}" sibTransId="{9D3E1CAA-1A7A-4E5E-B3EC-2E66185D0EA4}"/>
    <dgm:cxn modelId="{9A688D6B-C63A-40BE-859B-71DB7EF951DE}" type="presOf" srcId="{9D3E1CAA-1A7A-4E5E-B3EC-2E66185D0EA4}" destId="{4BABFD47-D798-4C45-8C3E-79AFF6EB8851}" srcOrd="0" destOrd="0" presId="urn:microsoft.com/office/officeart/2005/8/layout/radial6"/>
    <dgm:cxn modelId="{C9C2673C-4A57-4D76-A1AB-3DA82E6E5A3F}" type="presParOf" srcId="{1D8BFE18-9FB9-4FD2-AC58-1735D4A86DDA}" destId="{9910F1B7-3E1E-4DF9-A01D-70714028E396}" srcOrd="0" destOrd="0" presId="urn:microsoft.com/office/officeart/2005/8/layout/radial6"/>
    <dgm:cxn modelId="{F59225F9-ACCE-40F1-B6E1-C4EF5A5D3C35}" type="presParOf" srcId="{1D8BFE18-9FB9-4FD2-AC58-1735D4A86DDA}" destId="{51017C56-F963-4ED4-8A99-C95E2ED9C9E9}" srcOrd="1" destOrd="0" presId="urn:microsoft.com/office/officeart/2005/8/layout/radial6"/>
    <dgm:cxn modelId="{B8756E45-694F-4BD8-A003-1C2AB2767D22}" type="presParOf" srcId="{1D8BFE18-9FB9-4FD2-AC58-1735D4A86DDA}" destId="{C4B341A2-3634-4F85-A653-4217A41E435A}" srcOrd="2" destOrd="0" presId="urn:microsoft.com/office/officeart/2005/8/layout/radial6"/>
    <dgm:cxn modelId="{52F17A59-E016-47C8-ACAB-25246452CF3D}" type="presParOf" srcId="{1D8BFE18-9FB9-4FD2-AC58-1735D4A86DDA}" destId="{1332359C-4BC5-44ED-AAD3-D1B604ADAD46}" srcOrd="3" destOrd="0" presId="urn:microsoft.com/office/officeart/2005/8/layout/radial6"/>
    <dgm:cxn modelId="{4296788A-7AB6-42D8-9E74-5A213B69F248}" type="presParOf" srcId="{1D8BFE18-9FB9-4FD2-AC58-1735D4A86DDA}" destId="{62899C9D-BC45-4EA1-A471-11E7CB8CE1AD}" srcOrd="4" destOrd="0" presId="urn:microsoft.com/office/officeart/2005/8/layout/radial6"/>
    <dgm:cxn modelId="{F1B558FA-E5A6-4591-AF8A-14B90DF30AB4}" type="presParOf" srcId="{1D8BFE18-9FB9-4FD2-AC58-1735D4A86DDA}" destId="{2F4AB356-E2D7-48C3-97DA-6F6E1484E9EF}" srcOrd="5" destOrd="0" presId="urn:microsoft.com/office/officeart/2005/8/layout/radial6"/>
    <dgm:cxn modelId="{A0EFFC21-E324-4B07-9972-396C14AF1870}" type="presParOf" srcId="{1D8BFE18-9FB9-4FD2-AC58-1735D4A86DDA}" destId="{2C732C2F-51DB-4B8D-8DEC-46012060BA21}" srcOrd="6" destOrd="0" presId="urn:microsoft.com/office/officeart/2005/8/layout/radial6"/>
    <dgm:cxn modelId="{F584832B-1EEE-414B-9FB2-E2099E4D5686}" type="presParOf" srcId="{1D8BFE18-9FB9-4FD2-AC58-1735D4A86DDA}" destId="{3F50CE67-F146-4290-81F0-7E3FB4134560}" srcOrd="7" destOrd="0" presId="urn:microsoft.com/office/officeart/2005/8/layout/radial6"/>
    <dgm:cxn modelId="{22C346FE-6379-4FD2-9859-D60CEC376322}" type="presParOf" srcId="{1D8BFE18-9FB9-4FD2-AC58-1735D4A86DDA}" destId="{00AF9382-B3B9-4A01-94A5-85AD1CEA200A}" srcOrd="8" destOrd="0" presId="urn:microsoft.com/office/officeart/2005/8/layout/radial6"/>
    <dgm:cxn modelId="{0ED46D89-29F6-4389-A9E0-F697B222DA8E}" type="presParOf" srcId="{1D8BFE18-9FB9-4FD2-AC58-1735D4A86DDA}" destId="{4BABFD47-D798-4C45-8C3E-79AFF6EB8851}" srcOrd="9" destOrd="0" presId="urn:microsoft.com/office/officeart/2005/8/layout/radial6"/>
    <dgm:cxn modelId="{9EC068DC-0F34-42D9-96BC-2BCB951856DC}" type="presParOf" srcId="{1D8BFE18-9FB9-4FD2-AC58-1735D4A86DDA}" destId="{2DB633C1-7F67-4B52-A2B6-CD60609CBF5C}" srcOrd="10" destOrd="0" presId="urn:microsoft.com/office/officeart/2005/8/layout/radial6"/>
    <dgm:cxn modelId="{A9EA4F94-1342-4C6F-A3C5-8AB3538B882D}" type="presParOf" srcId="{1D8BFE18-9FB9-4FD2-AC58-1735D4A86DDA}" destId="{3753C4D8-1D03-4346-9AE9-164077174DCC}" srcOrd="11" destOrd="0" presId="urn:microsoft.com/office/officeart/2005/8/layout/radial6"/>
    <dgm:cxn modelId="{8651BEE1-6FD2-4736-A6B5-1A3ECC6C5DA8}"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4ED26F-212D-4795-8D76-94016D6A87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930A90DA-5774-448A-B026-5DDEC9CEC1E0}">
      <dgm:prSet phldrT="[文本]"/>
      <dgm:spPr/>
      <dgm:t>
        <a:bodyPr/>
        <a:lstStyle/>
        <a:p>
          <a:r>
            <a:rPr lang="zh-CN" altLang="en-US" dirty="0" smtClean="0"/>
            <a:t>人是住在房子里的</a:t>
          </a:r>
          <a:endParaRPr lang="en-US" altLang="zh-CN" dirty="0" smtClean="0"/>
        </a:p>
      </dgm:t>
    </dgm:pt>
    <dgm:pt modelId="{213A4F79-379C-4F22-93CD-525E920A0628}" type="parTrans" cxnId="{B7FF73F0-3742-4F99-9F36-B1735C13451B}">
      <dgm:prSet/>
      <dgm:spPr/>
      <dgm:t>
        <a:bodyPr/>
        <a:lstStyle/>
        <a:p>
          <a:endParaRPr lang="zh-CN" altLang="en-US"/>
        </a:p>
      </dgm:t>
    </dgm:pt>
    <dgm:pt modelId="{3FEF47A9-7C3F-4DB3-82D4-4465C40307B0}" type="sibTrans" cxnId="{B7FF73F0-3742-4F99-9F36-B1735C13451B}">
      <dgm:prSet/>
      <dgm:spPr/>
      <dgm:t>
        <a:bodyPr/>
        <a:lstStyle/>
        <a:p>
          <a:endParaRPr lang="zh-CN" altLang="en-US"/>
        </a:p>
      </dgm:t>
    </dgm:pt>
    <dgm:pt modelId="{F8747CAD-9458-4DC0-BD62-B86045180C12}">
      <dgm:prSet phldrT="[文本]"/>
      <dgm:spPr/>
      <dgm:t>
        <a:bodyPr/>
        <a:lstStyle/>
        <a:p>
          <a:r>
            <a:rPr lang="zh-CN" altLang="en-US" dirty="0" smtClean="0"/>
            <a:t>网站程序是放在空间</a:t>
          </a:r>
          <a:endParaRPr lang="zh-CN" altLang="en-US" dirty="0"/>
        </a:p>
      </dgm:t>
    </dgm:pt>
    <dgm:pt modelId="{9438D19E-833B-4DBE-A75A-274E11B11110}" type="parTrans" cxnId="{35E5D316-B01F-4335-8646-769689CEAA5D}">
      <dgm:prSet/>
      <dgm:spPr/>
      <dgm:t>
        <a:bodyPr/>
        <a:lstStyle/>
        <a:p>
          <a:endParaRPr lang="zh-CN" altLang="en-US"/>
        </a:p>
      </dgm:t>
    </dgm:pt>
    <dgm:pt modelId="{DD105C93-95AF-4C90-A99F-2A33D64E9247}" type="sibTrans" cxnId="{35E5D316-B01F-4335-8646-769689CEAA5D}">
      <dgm:prSet/>
      <dgm:spPr/>
      <dgm:t>
        <a:bodyPr/>
        <a:lstStyle/>
        <a:p>
          <a:endParaRPr lang="zh-CN" altLang="en-US"/>
        </a:p>
      </dgm:t>
    </dgm:pt>
    <dgm:pt modelId="{91D7D6A2-580E-4CA6-A595-67CF00016546}">
      <dgm:prSet phldrT="[文本]"/>
      <dgm:spPr/>
      <dgm:t>
        <a:bodyPr/>
        <a:lstStyle/>
        <a:p>
          <a:endParaRPr lang="zh-CN" altLang="en-US" dirty="0"/>
        </a:p>
      </dgm:t>
    </dgm:pt>
    <dgm:pt modelId="{9FE59672-0897-4A68-98AC-8DFEB5BECD62}" type="parTrans" cxnId="{7571AEB1-9715-49B1-8F53-57CDE6208199}">
      <dgm:prSet/>
      <dgm:spPr/>
      <dgm:t>
        <a:bodyPr/>
        <a:lstStyle/>
        <a:p>
          <a:endParaRPr lang="zh-CN" altLang="en-US"/>
        </a:p>
      </dgm:t>
    </dgm:pt>
    <dgm:pt modelId="{6C5ECB7B-496C-4A3A-A05A-7767375EFAA1}" type="sibTrans" cxnId="{7571AEB1-9715-49B1-8F53-57CDE6208199}">
      <dgm:prSet/>
      <dgm:spPr/>
      <dgm:t>
        <a:bodyPr/>
        <a:lstStyle/>
        <a:p>
          <a:endParaRPr lang="zh-CN" altLang="en-US"/>
        </a:p>
      </dgm:t>
    </dgm:pt>
    <dgm:pt modelId="{B83B54E9-8134-46F0-BE8B-C7D8368AF8F5}" type="pres">
      <dgm:prSet presAssocID="{C74ED26F-212D-4795-8D76-94016D6A8751}" presName="linear" presStyleCnt="0">
        <dgm:presLayoutVars>
          <dgm:animLvl val="lvl"/>
          <dgm:resizeHandles val="exact"/>
        </dgm:presLayoutVars>
      </dgm:prSet>
      <dgm:spPr/>
      <dgm:t>
        <a:bodyPr/>
        <a:lstStyle/>
        <a:p>
          <a:endParaRPr lang="zh-CN" altLang="en-US"/>
        </a:p>
      </dgm:t>
    </dgm:pt>
    <dgm:pt modelId="{8DD8A907-8F47-45E0-8ECA-10B6F4B8D467}" type="pres">
      <dgm:prSet presAssocID="{930A90DA-5774-448A-B026-5DDEC9CEC1E0}" presName="parentText" presStyleLbl="node1" presStyleIdx="0" presStyleCnt="2" custScaleX="90066" custScaleY="54026" custLinFactNeighborX="-662" custLinFactNeighborY="-44426">
        <dgm:presLayoutVars>
          <dgm:chMax val="0"/>
          <dgm:bulletEnabled val="1"/>
        </dgm:presLayoutVars>
      </dgm:prSet>
      <dgm:spPr/>
      <dgm:t>
        <a:bodyPr/>
        <a:lstStyle/>
        <a:p>
          <a:endParaRPr lang="zh-CN" altLang="en-US"/>
        </a:p>
      </dgm:t>
    </dgm:pt>
    <dgm:pt modelId="{42059246-E49F-43C8-8313-712C29E448E0}" type="pres">
      <dgm:prSet presAssocID="{3FEF47A9-7C3F-4DB3-82D4-4465C40307B0}" presName="spacer" presStyleCnt="0"/>
      <dgm:spPr/>
    </dgm:pt>
    <dgm:pt modelId="{3A792619-B89D-4251-ADC3-0366E9611F72}" type="pres">
      <dgm:prSet presAssocID="{F8747CAD-9458-4DC0-BD62-B86045180C12}" presName="parentText" presStyleLbl="node1" presStyleIdx="1" presStyleCnt="2" custScaleX="90397" custScaleY="56858" custLinFactNeighborX="-331" custLinFactNeighborY="37725">
        <dgm:presLayoutVars>
          <dgm:chMax val="0"/>
          <dgm:bulletEnabled val="1"/>
        </dgm:presLayoutVars>
      </dgm:prSet>
      <dgm:spPr/>
      <dgm:t>
        <a:bodyPr/>
        <a:lstStyle/>
        <a:p>
          <a:endParaRPr lang="zh-CN" altLang="en-US"/>
        </a:p>
      </dgm:t>
    </dgm:pt>
    <dgm:pt modelId="{F2E3CE33-C9F0-4F5F-AD41-A9587C2FAD54}" type="pres">
      <dgm:prSet presAssocID="{F8747CAD-9458-4DC0-BD62-B86045180C12}" presName="childText" presStyleLbl="revTx" presStyleIdx="0" presStyleCnt="1">
        <dgm:presLayoutVars>
          <dgm:bulletEnabled val="1"/>
        </dgm:presLayoutVars>
      </dgm:prSet>
      <dgm:spPr/>
      <dgm:t>
        <a:bodyPr/>
        <a:lstStyle/>
        <a:p>
          <a:endParaRPr lang="zh-CN" altLang="en-US"/>
        </a:p>
      </dgm:t>
    </dgm:pt>
  </dgm:ptLst>
  <dgm:cxnLst>
    <dgm:cxn modelId="{7571AEB1-9715-49B1-8F53-57CDE6208199}" srcId="{F8747CAD-9458-4DC0-BD62-B86045180C12}" destId="{91D7D6A2-580E-4CA6-A595-67CF00016546}" srcOrd="0" destOrd="0" parTransId="{9FE59672-0897-4A68-98AC-8DFEB5BECD62}" sibTransId="{6C5ECB7B-496C-4A3A-A05A-7767375EFAA1}"/>
    <dgm:cxn modelId="{4B1B3497-78FB-4C8A-8AE3-C6EDCBD5179B}" type="presOf" srcId="{930A90DA-5774-448A-B026-5DDEC9CEC1E0}" destId="{8DD8A907-8F47-45E0-8ECA-10B6F4B8D467}" srcOrd="0" destOrd="0" presId="urn:microsoft.com/office/officeart/2005/8/layout/vList2"/>
    <dgm:cxn modelId="{A024F352-4D24-420D-9B5D-B03585D32F04}" type="presOf" srcId="{91D7D6A2-580E-4CA6-A595-67CF00016546}" destId="{F2E3CE33-C9F0-4F5F-AD41-A9587C2FAD54}" srcOrd="0" destOrd="0" presId="urn:microsoft.com/office/officeart/2005/8/layout/vList2"/>
    <dgm:cxn modelId="{35E5D316-B01F-4335-8646-769689CEAA5D}" srcId="{C74ED26F-212D-4795-8D76-94016D6A8751}" destId="{F8747CAD-9458-4DC0-BD62-B86045180C12}" srcOrd="1" destOrd="0" parTransId="{9438D19E-833B-4DBE-A75A-274E11B11110}" sibTransId="{DD105C93-95AF-4C90-A99F-2A33D64E9247}"/>
    <dgm:cxn modelId="{B7FF73F0-3742-4F99-9F36-B1735C13451B}" srcId="{C74ED26F-212D-4795-8D76-94016D6A8751}" destId="{930A90DA-5774-448A-B026-5DDEC9CEC1E0}" srcOrd="0" destOrd="0" parTransId="{213A4F79-379C-4F22-93CD-525E920A0628}" sibTransId="{3FEF47A9-7C3F-4DB3-82D4-4465C40307B0}"/>
    <dgm:cxn modelId="{796F6550-1F94-44AE-A7B4-B5E2F8A51652}" type="presOf" srcId="{C74ED26F-212D-4795-8D76-94016D6A8751}" destId="{B83B54E9-8134-46F0-BE8B-C7D8368AF8F5}" srcOrd="0" destOrd="0" presId="urn:microsoft.com/office/officeart/2005/8/layout/vList2"/>
    <dgm:cxn modelId="{5027B766-64E8-4CA4-80A9-B6805DA54DE8}" type="presOf" srcId="{F8747CAD-9458-4DC0-BD62-B86045180C12}" destId="{3A792619-B89D-4251-ADC3-0366E9611F72}" srcOrd="0" destOrd="0" presId="urn:microsoft.com/office/officeart/2005/8/layout/vList2"/>
    <dgm:cxn modelId="{439E758F-D15A-49BD-9689-EEA141944B30}" type="presParOf" srcId="{B83B54E9-8134-46F0-BE8B-C7D8368AF8F5}" destId="{8DD8A907-8F47-45E0-8ECA-10B6F4B8D467}" srcOrd="0" destOrd="0" presId="urn:microsoft.com/office/officeart/2005/8/layout/vList2"/>
    <dgm:cxn modelId="{9FD67638-6190-4E0E-A711-9910BE61FE88}" type="presParOf" srcId="{B83B54E9-8134-46F0-BE8B-C7D8368AF8F5}" destId="{42059246-E49F-43C8-8313-712C29E448E0}" srcOrd="1" destOrd="0" presId="urn:microsoft.com/office/officeart/2005/8/layout/vList2"/>
    <dgm:cxn modelId="{5BF822E2-1FB6-40AA-B94A-564FE3417892}" type="presParOf" srcId="{B83B54E9-8134-46F0-BE8B-C7D8368AF8F5}" destId="{3A792619-B89D-4251-ADC3-0366E9611F72}" srcOrd="2" destOrd="0" presId="urn:microsoft.com/office/officeart/2005/8/layout/vList2"/>
    <dgm:cxn modelId="{E4CB359D-0B64-4682-BC2E-8C0D2D81429B}" type="presParOf" srcId="{B83B54E9-8134-46F0-BE8B-C7D8368AF8F5}" destId="{F2E3CE33-C9F0-4F5F-AD41-A9587C2FAD5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09F5C3-625C-44C2-BB61-76767A3C0706}" type="doc">
      <dgm:prSet loTypeId="urn:microsoft.com/office/officeart/2005/8/layout/radial5" loCatId="cycle" qsTypeId="urn:microsoft.com/office/officeart/2005/8/quickstyle/3d3" qsCatId="3D" csTypeId="urn:microsoft.com/office/officeart/2005/8/colors/accent1_2" csCatId="accent1" phldr="1"/>
      <dgm:spPr/>
      <dgm:t>
        <a:bodyPr/>
        <a:lstStyle/>
        <a:p>
          <a:endParaRPr lang="zh-CN" altLang="en-US"/>
        </a:p>
      </dgm:t>
    </dgm:pt>
    <dgm:pt modelId="{7B246C53-29D9-40FF-8C68-DDC765A4540A}">
      <dgm:prSet phldrT="[文本]"/>
      <dgm:spPr/>
      <dgm:t>
        <a:bodyPr/>
        <a:lstStyle/>
        <a:p>
          <a:r>
            <a:rPr lang="zh-CN" altLang="en-US" dirty="0" smtClean="0"/>
            <a:t>机房分类</a:t>
          </a:r>
          <a:endParaRPr lang="zh-CN" altLang="en-US" dirty="0"/>
        </a:p>
      </dgm:t>
    </dgm:pt>
    <dgm:pt modelId="{9E1D74B4-4029-49D1-8E4A-48C8CF870E2F}" type="parTrans" cxnId="{A9CC5D55-38D0-4952-BE5A-6BC8C9F33192}">
      <dgm:prSet/>
      <dgm:spPr/>
      <dgm:t>
        <a:bodyPr/>
        <a:lstStyle/>
        <a:p>
          <a:endParaRPr lang="zh-CN" altLang="en-US"/>
        </a:p>
      </dgm:t>
    </dgm:pt>
    <dgm:pt modelId="{76F1FC89-AD1E-42A5-9803-AC657C3B8E09}" type="sibTrans" cxnId="{A9CC5D55-38D0-4952-BE5A-6BC8C9F33192}">
      <dgm:prSet/>
      <dgm:spPr/>
      <dgm:t>
        <a:bodyPr/>
        <a:lstStyle/>
        <a:p>
          <a:endParaRPr lang="zh-CN" altLang="en-US"/>
        </a:p>
      </dgm:t>
    </dgm:pt>
    <dgm:pt modelId="{3D392F66-C4D6-4C50-B2D6-366024EAEA34}">
      <dgm:prSet phldrT="[文本]"/>
      <dgm:spPr/>
      <dgm:t>
        <a:bodyPr/>
        <a:lstStyle/>
        <a:p>
          <a:r>
            <a:rPr lang="zh-CN" altLang="en-US" dirty="0" smtClean="0"/>
            <a:t>双线</a:t>
          </a:r>
          <a:endParaRPr lang="zh-CN" altLang="en-US" dirty="0"/>
        </a:p>
      </dgm:t>
    </dgm:pt>
    <dgm:pt modelId="{42ECA322-EE79-42C8-8C85-4A8166419865}" type="parTrans" cxnId="{5581848D-AA1E-47ED-AC36-E01EF6CEA213}">
      <dgm:prSet/>
      <dgm:spPr/>
      <dgm:t>
        <a:bodyPr/>
        <a:lstStyle/>
        <a:p>
          <a:endParaRPr lang="zh-CN" altLang="en-US"/>
        </a:p>
      </dgm:t>
    </dgm:pt>
    <dgm:pt modelId="{08E59549-2ABE-4D65-A893-0EEA1D2DDFAB}" type="sibTrans" cxnId="{5581848D-AA1E-47ED-AC36-E01EF6CEA213}">
      <dgm:prSet/>
      <dgm:spPr/>
      <dgm:t>
        <a:bodyPr/>
        <a:lstStyle/>
        <a:p>
          <a:endParaRPr lang="zh-CN" altLang="en-US"/>
        </a:p>
      </dgm:t>
    </dgm:pt>
    <dgm:pt modelId="{7C17A977-1B50-42A3-BBDF-E39905C43C17}">
      <dgm:prSet phldrT="[文本]"/>
      <dgm:spPr/>
      <dgm:t>
        <a:bodyPr/>
        <a:lstStyle/>
        <a:p>
          <a:r>
            <a:rPr lang="zh-CN" altLang="en-US" dirty="0" smtClean="0"/>
            <a:t>美国</a:t>
          </a:r>
          <a:endParaRPr lang="zh-CN" altLang="en-US" dirty="0"/>
        </a:p>
      </dgm:t>
    </dgm:pt>
    <dgm:pt modelId="{352BD46A-7C06-42E3-B6BD-903D7497BF7B}" type="parTrans" cxnId="{E9EB3D08-CB95-45E8-962B-AEF8E5477EB8}">
      <dgm:prSet/>
      <dgm:spPr/>
      <dgm:t>
        <a:bodyPr/>
        <a:lstStyle/>
        <a:p>
          <a:endParaRPr lang="zh-CN" altLang="en-US"/>
        </a:p>
      </dgm:t>
    </dgm:pt>
    <dgm:pt modelId="{821D13EB-D54A-4E1E-8326-4E6A8D423C9C}" type="sibTrans" cxnId="{E9EB3D08-CB95-45E8-962B-AEF8E5477EB8}">
      <dgm:prSet/>
      <dgm:spPr/>
      <dgm:t>
        <a:bodyPr/>
        <a:lstStyle/>
        <a:p>
          <a:endParaRPr lang="zh-CN" altLang="en-US"/>
        </a:p>
      </dgm:t>
    </dgm:pt>
    <dgm:pt modelId="{9F429766-579D-400D-B283-520D2D5FF600}">
      <dgm:prSet phldrT="[文本]"/>
      <dgm:spPr/>
      <dgm:t>
        <a:bodyPr/>
        <a:lstStyle/>
        <a:p>
          <a:r>
            <a:rPr lang="zh-CN" altLang="en-US" dirty="0" smtClean="0"/>
            <a:t>香港</a:t>
          </a:r>
          <a:endParaRPr lang="zh-CN" altLang="en-US" dirty="0"/>
        </a:p>
      </dgm:t>
    </dgm:pt>
    <dgm:pt modelId="{12FE7EF3-7852-4A42-BB50-04317679B408}" type="parTrans" cxnId="{E65FC262-B23C-447C-A4F3-4932FD42175C}">
      <dgm:prSet/>
      <dgm:spPr/>
      <dgm:t>
        <a:bodyPr/>
        <a:lstStyle/>
        <a:p>
          <a:endParaRPr lang="zh-CN" altLang="en-US"/>
        </a:p>
      </dgm:t>
    </dgm:pt>
    <dgm:pt modelId="{F48DD8C5-B769-4DD3-93EE-B7EB5B80026E}" type="sibTrans" cxnId="{E65FC262-B23C-447C-A4F3-4932FD42175C}">
      <dgm:prSet/>
      <dgm:spPr/>
      <dgm:t>
        <a:bodyPr/>
        <a:lstStyle/>
        <a:p>
          <a:endParaRPr lang="zh-CN" altLang="en-US"/>
        </a:p>
      </dgm:t>
    </dgm:pt>
    <dgm:pt modelId="{3DCED65F-DB75-4764-8DDB-FF609AC3E9B0}">
      <dgm:prSet phldrT="[文本]"/>
      <dgm:spPr/>
      <dgm:t>
        <a:bodyPr/>
        <a:lstStyle/>
        <a:p>
          <a:r>
            <a:rPr lang="zh-CN" altLang="en-US" dirty="0" smtClean="0"/>
            <a:t>电信</a:t>
          </a:r>
          <a:endParaRPr lang="zh-CN" altLang="en-US" dirty="0"/>
        </a:p>
      </dgm:t>
    </dgm:pt>
    <dgm:pt modelId="{2F9E2AAD-23B2-4E9A-827E-0731D6ED81D3}" type="parTrans" cxnId="{FE2B980D-8A2D-44E0-B84D-672D586284B9}">
      <dgm:prSet/>
      <dgm:spPr/>
      <dgm:t>
        <a:bodyPr/>
        <a:lstStyle/>
        <a:p>
          <a:endParaRPr lang="zh-CN" altLang="en-US"/>
        </a:p>
      </dgm:t>
    </dgm:pt>
    <dgm:pt modelId="{38786A60-AED5-4A32-889A-92A7578396D1}" type="sibTrans" cxnId="{FE2B980D-8A2D-44E0-B84D-672D586284B9}">
      <dgm:prSet/>
      <dgm:spPr/>
      <dgm:t>
        <a:bodyPr/>
        <a:lstStyle/>
        <a:p>
          <a:endParaRPr lang="zh-CN" altLang="en-US"/>
        </a:p>
      </dgm:t>
    </dgm:pt>
    <dgm:pt modelId="{175B8612-4341-48DC-BBFF-9BF2A2BE5945}" type="pres">
      <dgm:prSet presAssocID="{2409F5C3-625C-44C2-BB61-76767A3C0706}" presName="Name0" presStyleCnt="0">
        <dgm:presLayoutVars>
          <dgm:chMax val="1"/>
          <dgm:dir/>
          <dgm:animLvl val="ctr"/>
          <dgm:resizeHandles val="exact"/>
        </dgm:presLayoutVars>
      </dgm:prSet>
      <dgm:spPr/>
      <dgm:t>
        <a:bodyPr/>
        <a:lstStyle/>
        <a:p>
          <a:endParaRPr lang="zh-CN" altLang="en-US"/>
        </a:p>
      </dgm:t>
    </dgm:pt>
    <dgm:pt modelId="{5F5320CE-3322-4D84-96F2-382B33AA161C}" type="pres">
      <dgm:prSet presAssocID="{7B246C53-29D9-40FF-8C68-DDC765A4540A}" presName="centerShape" presStyleLbl="node0" presStyleIdx="0" presStyleCnt="1"/>
      <dgm:spPr/>
      <dgm:t>
        <a:bodyPr/>
        <a:lstStyle/>
        <a:p>
          <a:endParaRPr lang="zh-CN" altLang="en-US"/>
        </a:p>
      </dgm:t>
    </dgm:pt>
    <dgm:pt modelId="{3219AEFA-6FFF-4148-A211-E3770550815D}" type="pres">
      <dgm:prSet presAssocID="{42ECA322-EE79-42C8-8C85-4A8166419865}" presName="parTrans" presStyleLbl="sibTrans2D1" presStyleIdx="0" presStyleCnt="4"/>
      <dgm:spPr/>
      <dgm:t>
        <a:bodyPr/>
        <a:lstStyle/>
        <a:p>
          <a:endParaRPr lang="zh-CN" altLang="en-US"/>
        </a:p>
      </dgm:t>
    </dgm:pt>
    <dgm:pt modelId="{250BF4F5-D58E-4D9F-8D8E-66CF589DECD3}" type="pres">
      <dgm:prSet presAssocID="{42ECA322-EE79-42C8-8C85-4A8166419865}" presName="connectorText" presStyleLbl="sibTrans2D1" presStyleIdx="0" presStyleCnt="4"/>
      <dgm:spPr/>
      <dgm:t>
        <a:bodyPr/>
        <a:lstStyle/>
        <a:p>
          <a:endParaRPr lang="zh-CN" altLang="en-US"/>
        </a:p>
      </dgm:t>
    </dgm:pt>
    <dgm:pt modelId="{5B179FB7-144A-4B7F-AE31-16A492A52A44}" type="pres">
      <dgm:prSet presAssocID="{3D392F66-C4D6-4C50-B2D6-366024EAEA34}" presName="node" presStyleLbl="node1" presStyleIdx="0" presStyleCnt="4">
        <dgm:presLayoutVars>
          <dgm:bulletEnabled val="1"/>
        </dgm:presLayoutVars>
      </dgm:prSet>
      <dgm:spPr/>
      <dgm:t>
        <a:bodyPr/>
        <a:lstStyle/>
        <a:p>
          <a:endParaRPr lang="zh-CN" altLang="en-US"/>
        </a:p>
      </dgm:t>
    </dgm:pt>
    <dgm:pt modelId="{14983176-3006-4423-820B-147C94B0D926}" type="pres">
      <dgm:prSet presAssocID="{352BD46A-7C06-42E3-B6BD-903D7497BF7B}" presName="parTrans" presStyleLbl="sibTrans2D1" presStyleIdx="1" presStyleCnt="4"/>
      <dgm:spPr/>
      <dgm:t>
        <a:bodyPr/>
        <a:lstStyle/>
        <a:p>
          <a:endParaRPr lang="zh-CN" altLang="en-US"/>
        </a:p>
      </dgm:t>
    </dgm:pt>
    <dgm:pt modelId="{4205C02D-09DD-44DA-A787-0191A053947D}" type="pres">
      <dgm:prSet presAssocID="{352BD46A-7C06-42E3-B6BD-903D7497BF7B}" presName="connectorText" presStyleLbl="sibTrans2D1" presStyleIdx="1" presStyleCnt="4"/>
      <dgm:spPr/>
      <dgm:t>
        <a:bodyPr/>
        <a:lstStyle/>
        <a:p>
          <a:endParaRPr lang="zh-CN" altLang="en-US"/>
        </a:p>
      </dgm:t>
    </dgm:pt>
    <dgm:pt modelId="{E9192DEC-79E0-448B-87D1-3D48DD9B6CA7}" type="pres">
      <dgm:prSet presAssocID="{7C17A977-1B50-42A3-BBDF-E39905C43C17}" presName="node" presStyleLbl="node1" presStyleIdx="1" presStyleCnt="4">
        <dgm:presLayoutVars>
          <dgm:bulletEnabled val="1"/>
        </dgm:presLayoutVars>
      </dgm:prSet>
      <dgm:spPr/>
      <dgm:t>
        <a:bodyPr/>
        <a:lstStyle/>
        <a:p>
          <a:endParaRPr lang="zh-CN" altLang="en-US"/>
        </a:p>
      </dgm:t>
    </dgm:pt>
    <dgm:pt modelId="{25E1EEE2-08D7-45D8-B756-2B8220C6F539}" type="pres">
      <dgm:prSet presAssocID="{12FE7EF3-7852-4A42-BB50-04317679B408}" presName="parTrans" presStyleLbl="sibTrans2D1" presStyleIdx="2" presStyleCnt="4"/>
      <dgm:spPr/>
      <dgm:t>
        <a:bodyPr/>
        <a:lstStyle/>
        <a:p>
          <a:endParaRPr lang="zh-CN" altLang="en-US"/>
        </a:p>
      </dgm:t>
    </dgm:pt>
    <dgm:pt modelId="{9C8ED2BB-19E0-4F36-9237-158ECCFA3394}" type="pres">
      <dgm:prSet presAssocID="{12FE7EF3-7852-4A42-BB50-04317679B408}" presName="connectorText" presStyleLbl="sibTrans2D1" presStyleIdx="2" presStyleCnt="4"/>
      <dgm:spPr/>
      <dgm:t>
        <a:bodyPr/>
        <a:lstStyle/>
        <a:p>
          <a:endParaRPr lang="zh-CN" altLang="en-US"/>
        </a:p>
      </dgm:t>
    </dgm:pt>
    <dgm:pt modelId="{DE8052E5-8DCA-4AFD-A293-FCC26A2E85D0}" type="pres">
      <dgm:prSet presAssocID="{9F429766-579D-400D-B283-520D2D5FF600}" presName="node" presStyleLbl="node1" presStyleIdx="2" presStyleCnt="4">
        <dgm:presLayoutVars>
          <dgm:bulletEnabled val="1"/>
        </dgm:presLayoutVars>
      </dgm:prSet>
      <dgm:spPr/>
      <dgm:t>
        <a:bodyPr/>
        <a:lstStyle/>
        <a:p>
          <a:endParaRPr lang="zh-CN" altLang="en-US"/>
        </a:p>
      </dgm:t>
    </dgm:pt>
    <dgm:pt modelId="{D0018916-0B82-498C-BDE1-C198AAAACFBE}" type="pres">
      <dgm:prSet presAssocID="{2F9E2AAD-23B2-4E9A-827E-0731D6ED81D3}" presName="parTrans" presStyleLbl="sibTrans2D1" presStyleIdx="3" presStyleCnt="4"/>
      <dgm:spPr/>
      <dgm:t>
        <a:bodyPr/>
        <a:lstStyle/>
        <a:p>
          <a:endParaRPr lang="zh-CN" altLang="en-US"/>
        </a:p>
      </dgm:t>
    </dgm:pt>
    <dgm:pt modelId="{04A83802-F7D7-4B86-B2D6-DCD4768D9892}" type="pres">
      <dgm:prSet presAssocID="{2F9E2AAD-23B2-4E9A-827E-0731D6ED81D3}" presName="connectorText" presStyleLbl="sibTrans2D1" presStyleIdx="3" presStyleCnt="4"/>
      <dgm:spPr/>
      <dgm:t>
        <a:bodyPr/>
        <a:lstStyle/>
        <a:p>
          <a:endParaRPr lang="zh-CN" altLang="en-US"/>
        </a:p>
      </dgm:t>
    </dgm:pt>
    <dgm:pt modelId="{EB1D0F3E-5719-4C6D-8FF1-F702CA56EFA0}" type="pres">
      <dgm:prSet presAssocID="{3DCED65F-DB75-4764-8DDB-FF609AC3E9B0}" presName="node" presStyleLbl="node1" presStyleIdx="3" presStyleCnt="4">
        <dgm:presLayoutVars>
          <dgm:bulletEnabled val="1"/>
        </dgm:presLayoutVars>
      </dgm:prSet>
      <dgm:spPr/>
      <dgm:t>
        <a:bodyPr/>
        <a:lstStyle/>
        <a:p>
          <a:endParaRPr lang="zh-CN" altLang="en-US"/>
        </a:p>
      </dgm:t>
    </dgm:pt>
  </dgm:ptLst>
  <dgm:cxnLst>
    <dgm:cxn modelId="{A9CC5D55-38D0-4952-BE5A-6BC8C9F33192}" srcId="{2409F5C3-625C-44C2-BB61-76767A3C0706}" destId="{7B246C53-29D9-40FF-8C68-DDC765A4540A}" srcOrd="0" destOrd="0" parTransId="{9E1D74B4-4029-49D1-8E4A-48C8CF870E2F}" sibTransId="{76F1FC89-AD1E-42A5-9803-AC657C3B8E09}"/>
    <dgm:cxn modelId="{75589DB2-41E9-4ABE-B697-1C7D21ED6C97}" type="presOf" srcId="{2F9E2AAD-23B2-4E9A-827E-0731D6ED81D3}" destId="{04A83802-F7D7-4B86-B2D6-DCD4768D9892}" srcOrd="1" destOrd="0" presId="urn:microsoft.com/office/officeart/2005/8/layout/radial5"/>
    <dgm:cxn modelId="{E65FC262-B23C-447C-A4F3-4932FD42175C}" srcId="{7B246C53-29D9-40FF-8C68-DDC765A4540A}" destId="{9F429766-579D-400D-B283-520D2D5FF600}" srcOrd="2" destOrd="0" parTransId="{12FE7EF3-7852-4A42-BB50-04317679B408}" sibTransId="{F48DD8C5-B769-4DD3-93EE-B7EB5B80026E}"/>
    <dgm:cxn modelId="{18E72582-48D8-4AD6-A7FA-316769F4B982}" type="presOf" srcId="{7B246C53-29D9-40FF-8C68-DDC765A4540A}" destId="{5F5320CE-3322-4D84-96F2-382B33AA161C}" srcOrd="0" destOrd="0" presId="urn:microsoft.com/office/officeart/2005/8/layout/radial5"/>
    <dgm:cxn modelId="{5581848D-AA1E-47ED-AC36-E01EF6CEA213}" srcId="{7B246C53-29D9-40FF-8C68-DDC765A4540A}" destId="{3D392F66-C4D6-4C50-B2D6-366024EAEA34}" srcOrd="0" destOrd="0" parTransId="{42ECA322-EE79-42C8-8C85-4A8166419865}" sibTransId="{08E59549-2ABE-4D65-A893-0EEA1D2DDFAB}"/>
    <dgm:cxn modelId="{25281BA4-A1B3-4989-A22D-9EE71C3AABCF}" type="presOf" srcId="{3D392F66-C4D6-4C50-B2D6-366024EAEA34}" destId="{5B179FB7-144A-4B7F-AE31-16A492A52A44}" srcOrd="0" destOrd="0" presId="urn:microsoft.com/office/officeart/2005/8/layout/radial5"/>
    <dgm:cxn modelId="{9ADDEF9B-0134-46B8-915B-9E3E89FF2C4D}" type="presOf" srcId="{9F429766-579D-400D-B283-520D2D5FF600}" destId="{DE8052E5-8DCA-4AFD-A293-FCC26A2E85D0}" srcOrd="0" destOrd="0" presId="urn:microsoft.com/office/officeart/2005/8/layout/radial5"/>
    <dgm:cxn modelId="{B038330F-8B99-4288-8501-A77E12D77DDB}" type="presOf" srcId="{352BD46A-7C06-42E3-B6BD-903D7497BF7B}" destId="{4205C02D-09DD-44DA-A787-0191A053947D}" srcOrd="1" destOrd="0" presId="urn:microsoft.com/office/officeart/2005/8/layout/radial5"/>
    <dgm:cxn modelId="{1AAF8661-9A55-478F-BA9D-EAA8B8477FFE}" type="presOf" srcId="{12FE7EF3-7852-4A42-BB50-04317679B408}" destId="{9C8ED2BB-19E0-4F36-9237-158ECCFA3394}" srcOrd="1" destOrd="0" presId="urn:microsoft.com/office/officeart/2005/8/layout/radial5"/>
    <dgm:cxn modelId="{E4B9D066-B8EA-4AA7-A224-5F3CD39419A5}" type="presOf" srcId="{2F9E2AAD-23B2-4E9A-827E-0731D6ED81D3}" destId="{D0018916-0B82-498C-BDE1-C198AAAACFBE}" srcOrd="0" destOrd="0" presId="urn:microsoft.com/office/officeart/2005/8/layout/radial5"/>
    <dgm:cxn modelId="{8D7EA8FB-95CD-40A8-82E9-FE866675FA9C}" type="presOf" srcId="{3DCED65F-DB75-4764-8DDB-FF609AC3E9B0}" destId="{EB1D0F3E-5719-4C6D-8FF1-F702CA56EFA0}" srcOrd="0" destOrd="0" presId="urn:microsoft.com/office/officeart/2005/8/layout/radial5"/>
    <dgm:cxn modelId="{CDA8C156-74F4-48E6-8CF7-E58B9314750B}" type="presOf" srcId="{12FE7EF3-7852-4A42-BB50-04317679B408}" destId="{25E1EEE2-08D7-45D8-B756-2B8220C6F539}" srcOrd="0" destOrd="0" presId="urn:microsoft.com/office/officeart/2005/8/layout/radial5"/>
    <dgm:cxn modelId="{903FA662-13DC-4725-8F17-E66E1145EA43}" type="presOf" srcId="{2409F5C3-625C-44C2-BB61-76767A3C0706}" destId="{175B8612-4341-48DC-BBFF-9BF2A2BE5945}" srcOrd="0" destOrd="0" presId="urn:microsoft.com/office/officeart/2005/8/layout/radial5"/>
    <dgm:cxn modelId="{4A65B4BE-D2C6-4002-9D96-9FFF990A2EAA}" type="presOf" srcId="{42ECA322-EE79-42C8-8C85-4A8166419865}" destId="{3219AEFA-6FFF-4148-A211-E3770550815D}" srcOrd="0" destOrd="0" presId="urn:microsoft.com/office/officeart/2005/8/layout/radial5"/>
    <dgm:cxn modelId="{E9EB3D08-CB95-45E8-962B-AEF8E5477EB8}" srcId="{7B246C53-29D9-40FF-8C68-DDC765A4540A}" destId="{7C17A977-1B50-42A3-BBDF-E39905C43C17}" srcOrd="1" destOrd="0" parTransId="{352BD46A-7C06-42E3-B6BD-903D7497BF7B}" sibTransId="{821D13EB-D54A-4E1E-8326-4E6A8D423C9C}"/>
    <dgm:cxn modelId="{22AFA9CD-F5F3-4B98-BE7B-74E527D57399}" type="presOf" srcId="{42ECA322-EE79-42C8-8C85-4A8166419865}" destId="{250BF4F5-D58E-4D9F-8D8E-66CF589DECD3}" srcOrd="1" destOrd="0" presId="urn:microsoft.com/office/officeart/2005/8/layout/radial5"/>
    <dgm:cxn modelId="{3F09FF71-0459-4267-B06C-4E8E5DC06D88}" type="presOf" srcId="{352BD46A-7C06-42E3-B6BD-903D7497BF7B}" destId="{14983176-3006-4423-820B-147C94B0D926}" srcOrd="0" destOrd="0" presId="urn:microsoft.com/office/officeart/2005/8/layout/radial5"/>
    <dgm:cxn modelId="{FE2B980D-8A2D-44E0-B84D-672D586284B9}" srcId="{7B246C53-29D9-40FF-8C68-DDC765A4540A}" destId="{3DCED65F-DB75-4764-8DDB-FF609AC3E9B0}" srcOrd="3" destOrd="0" parTransId="{2F9E2AAD-23B2-4E9A-827E-0731D6ED81D3}" sibTransId="{38786A60-AED5-4A32-889A-92A7578396D1}"/>
    <dgm:cxn modelId="{9DAE3514-5FFF-4C37-93D5-DA8DBB3F037D}" type="presOf" srcId="{7C17A977-1B50-42A3-BBDF-E39905C43C17}" destId="{E9192DEC-79E0-448B-87D1-3D48DD9B6CA7}" srcOrd="0" destOrd="0" presId="urn:microsoft.com/office/officeart/2005/8/layout/radial5"/>
    <dgm:cxn modelId="{54A723D1-E6D4-4D26-B526-3AF5F8269213}" type="presParOf" srcId="{175B8612-4341-48DC-BBFF-9BF2A2BE5945}" destId="{5F5320CE-3322-4D84-96F2-382B33AA161C}" srcOrd="0" destOrd="0" presId="urn:microsoft.com/office/officeart/2005/8/layout/radial5"/>
    <dgm:cxn modelId="{50BC2A70-7477-47F6-8A94-B905A61AAAE0}" type="presParOf" srcId="{175B8612-4341-48DC-BBFF-9BF2A2BE5945}" destId="{3219AEFA-6FFF-4148-A211-E3770550815D}" srcOrd="1" destOrd="0" presId="urn:microsoft.com/office/officeart/2005/8/layout/radial5"/>
    <dgm:cxn modelId="{07568631-4688-43A0-955D-F8B8FE5243A9}" type="presParOf" srcId="{3219AEFA-6FFF-4148-A211-E3770550815D}" destId="{250BF4F5-D58E-4D9F-8D8E-66CF589DECD3}" srcOrd="0" destOrd="0" presId="urn:microsoft.com/office/officeart/2005/8/layout/radial5"/>
    <dgm:cxn modelId="{ECF6E9DD-870E-4085-AEE1-F5C64B14D8A4}" type="presParOf" srcId="{175B8612-4341-48DC-BBFF-9BF2A2BE5945}" destId="{5B179FB7-144A-4B7F-AE31-16A492A52A44}" srcOrd="2" destOrd="0" presId="urn:microsoft.com/office/officeart/2005/8/layout/radial5"/>
    <dgm:cxn modelId="{28ECEAB5-C1E5-45CB-9A1E-EE210F561586}" type="presParOf" srcId="{175B8612-4341-48DC-BBFF-9BF2A2BE5945}" destId="{14983176-3006-4423-820B-147C94B0D926}" srcOrd="3" destOrd="0" presId="urn:microsoft.com/office/officeart/2005/8/layout/radial5"/>
    <dgm:cxn modelId="{AAD0F844-CFC9-4090-9601-FB203130CB11}" type="presParOf" srcId="{14983176-3006-4423-820B-147C94B0D926}" destId="{4205C02D-09DD-44DA-A787-0191A053947D}" srcOrd="0" destOrd="0" presId="urn:microsoft.com/office/officeart/2005/8/layout/radial5"/>
    <dgm:cxn modelId="{7D821B4D-64D4-44D3-916A-E0B677F116B6}" type="presParOf" srcId="{175B8612-4341-48DC-BBFF-9BF2A2BE5945}" destId="{E9192DEC-79E0-448B-87D1-3D48DD9B6CA7}" srcOrd="4" destOrd="0" presId="urn:microsoft.com/office/officeart/2005/8/layout/radial5"/>
    <dgm:cxn modelId="{58235C4C-FFCE-4D1B-B26B-8CACF68655A7}" type="presParOf" srcId="{175B8612-4341-48DC-BBFF-9BF2A2BE5945}" destId="{25E1EEE2-08D7-45D8-B756-2B8220C6F539}" srcOrd="5" destOrd="0" presId="urn:microsoft.com/office/officeart/2005/8/layout/radial5"/>
    <dgm:cxn modelId="{D91A54DD-9159-4DAB-982B-32CD06CE6041}" type="presParOf" srcId="{25E1EEE2-08D7-45D8-B756-2B8220C6F539}" destId="{9C8ED2BB-19E0-4F36-9237-158ECCFA3394}" srcOrd="0" destOrd="0" presId="urn:microsoft.com/office/officeart/2005/8/layout/radial5"/>
    <dgm:cxn modelId="{E19DF6E3-BD1B-4E6A-ACF2-B82F40B7E59E}" type="presParOf" srcId="{175B8612-4341-48DC-BBFF-9BF2A2BE5945}" destId="{DE8052E5-8DCA-4AFD-A293-FCC26A2E85D0}" srcOrd="6" destOrd="0" presId="urn:microsoft.com/office/officeart/2005/8/layout/radial5"/>
    <dgm:cxn modelId="{682FF6D6-2CAE-4605-A6E9-93BB94D98879}" type="presParOf" srcId="{175B8612-4341-48DC-BBFF-9BF2A2BE5945}" destId="{D0018916-0B82-498C-BDE1-C198AAAACFBE}" srcOrd="7" destOrd="0" presId="urn:microsoft.com/office/officeart/2005/8/layout/radial5"/>
    <dgm:cxn modelId="{16F9EF5E-899B-4AFC-B026-FD0CE2077911}" type="presParOf" srcId="{D0018916-0B82-498C-BDE1-C198AAAACFBE}" destId="{04A83802-F7D7-4B86-B2D6-DCD4768D9892}" srcOrd="0" destOrd="0" presId="urn:microsoft.com/office/officeart/2005/8/layout/radial5"/>
    <dgm:cxn modelId="{877C2366-1FBB-4871-B47B-08CFA945AD91}" type="presParOf" srcId="{175B8612-4341-48DC-BBFF-9BF2A2BE5945}" destId="{EB1D0F3E-5719-4C6D-8FF1-F702CA56EFA0}"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09F5C3-625C-44C2-BB61-76767A3C0706}" type="doc">
      <dgm:prSet loTypeId="urn:microsoft.com/office/officeart/2005/8/layout/radial5" loCatId="cycle" qsTypeId="urn:microsoft.com/office/officeart/2005/8/quickstyle/3d3" qsCatId="3D" csTypeId="urn:microsoft.com/office/officeart/2005/8/colors/accent1_2" csCatId="accent1" phldr="1"/>
      <dgm:spPr/>
      <dgm:t>
        <a:bodyPr/>
        <a:lstStyle/>
        <a:p>
          <a:endParaRPr lang="zh-CN" altLang="en-US"/>
        </a:p>
      </dgm:t>
    </dgm:pt>
    <dgm:pt modelId="{7B246C53-29D9-40FF-8C68-DDC765A4540A}">
      <dgm:prSet phldrT="[文本]"/>
      <dgm:spPr/>
      <dgm:t>
        <a:bodyPr/>
        <a:lstStyle/>
        <a:p>
          <a:r>
            <a:rPr lang="zh-CN" altLang="en-US" dirty="0" smtClean="0"/>
            <a:t>类型分类</a:t>
          </a:r>
          <a:endParaRPr lang="zh-CN" altLang="en-US" dirty="0"/>
        </a:p>
      </dgm:t>
    </dgm:pt>
    <dgm:pt modelId="{9E1D74B4-4029-49D1-8E4A-48C8CF870E2F}" type="parTrans" cxnId="{A9CC5D55-38D0-4952-BE5A-6BC8C9F33192}">
      <dgm:prSet/>
      <dgm:spPr/>
      <dgm:t>
        <a:bodyPr/>
        <a:lstStyle/>
        <a:p>
          <a:endParaRPr lang="zh-CN" altLang="en-US"/>
        </a:p>
      </dgm:t>
    </dgm:pt>
    <dgm:pt modelId="{76F1FC89-AD1E-42A5-9803-AC657C3B8E09}" type="sibTrans" cxnId="{A9CC5D55-38D0-4952-BE5A-6BC8C9F33192}">
      <dgm:prSet/>
      <dgm:spPr/>
      <dgm:t>
        <a:bodyPr/>
        <a:lstStyle/>
        <a:p>
          <a:endParaRPr lang="zh-CN" altLang="en-US"/>
        </a:p>
      </dgm:t>
    </dgm:pt>
    <dgm:pt modelId="{3D392F66-C4D6-4C50-B2D6-366024EAEA34}">
      <dgm:prSet phldrT="[文本]"/>
      <dgm:spPr/>
      <dgm:t>
        <a:bodyPr/>
        <a:lstStyle/>
        <a:p>
          <a:r>
            <a:rPr lang="zh-CN" altLang="en-US" dirty="0" smtClean="0"/>
            <a:t>云享</a:t>
          </a:r>
          <a:endParaRPr lang="zh-CN" altLang="en-US" dirty="0"/>
        </a:p>
      </dgm:t>
    </dgm:pt>
    <dgm:pt modelId="{42ECA322-EE79-42C8-8C85-4A8166419865}" type="parTrans" cxnId="{5581848D-AA1E-47ED-AC36-E01EF6CEA213}">
      <dgm:prSet/>
      <dgm:spPr/>
      <dgm:t>
        <a:bodyPr/>
        <a:lstStyle/>
        <a:p>
          <a:endParaRPr lang="zh-CN" altLang="en-US"/>
        </a:p>
      </dgm:t>
    </dgm:pt>
    <dgm:pt modelId="{08E59549-2ABE-4D65-A893-0EEA1D2DDFAB}" type="sibTrans" cxnId="{5581848D-AA1E-47ED-AC36-E01EF6CEA213}">
      <dgm:prSet/>
      <dgm:spPr/>
      <dgm:t>
        <a:bodyPr/>
        <a:lstStyle/>
        <a:p>
          <a:endParaRPr lang="zh-CN" altLang="en-US"/>
        </a:p>
      </dgm:t>
    </dgm:pt>
    <dgm:pt modelId="{7C17A977-1B50-42A3-BBDF-E39905C43C17}">
      <dgm:prSet phldrT="[文本]"/>
      <dgm:spPr/>
      <dgm:t>
        <a:bodyPr/>
        <a:lstStyle/>
        <a:p>
          <a:r>
            <a:rPr lang="zh-CN" altLang="en-US" dirty="0" smtClean="0"/>
            <a:t>独立</a:t>
          </a:r>
          <a:r>
            <a:rPr lang="en-US" altLang="zh-CN" dirty="0" smtClean="0"/>
            <a:t>IP</a:t>
          </a:r>
          <a:endParaRPr lang="zh-CN" altLang="en-US" dirty="0"/>
        </a:p>
      </dgm:t>
    </dgm:pt>
    <dgm:pt modelId="{352BD46A-7C06-42E3-B6BD-903D7497BF7B}" type="parTrans" cxnId="{E9EB3D08-CB95-45E8-962B-AEF8E5477EB8}">
      <dgm:prSet/>
      <dgm:spPr/>
      <dgm:t>
        <a:bodyPr/>
        <a:lstStyle/>
        <a:p>
          <a:endParaRPr lang="zh-CN" altLang="en-US"/>
        </a:p>
      </dgm:t>
    </dgm:pt>
    <dgm:pt modelId="{821D13EB-D54A-4E1E-8326-4E6A8D423C9C}" type="sibTrans" cxnId="{E9EB3D08-CB95-45E8-962B-AEF8E5477EB8}">
      <dgm:prSet/>
      <dgm:spPr/>
      <dgm:t>
        <a:bodyPr/>
        <a:lstStyle/>
        <a:p>
          <a:endParaRPr lang="zh-CN" altLang="en-US"/>
        </a:p>
      </dgm:t>
    </dgm:pt>
    <dgm:pt modelId="{9F429766-579D-400D-B283-520D2D5FF600}">
      <dgm:prSet phldrT="[文本]"/>
      <dgm:spPr/>
      <dgm:t>
        <a:bodyPr/>
        <a:lstStyle/>
        <a:p>
          <a:r>
            <a:rPr lang="zh-CN" altLang="en-US" dirty="0" smtClean="0"/>
            <a:t>代理专卖</a:t>
          </a:r>
          <a:endParaRPr lang="zh-CN" altLang="en-US" dirty="0"/>
        </a:p>
      </dgm:t>
    </dgm:pt>
    <dgm:pt modelId="{12FE7EF3-7852-4A42-BB50-04317679B408}" type="parTrans" cxnId="{E65FC262-B23C-447C-A4F3-4932FD42175C}">
      <dgm:prSet/>
      <dgm:spPr/>
      <dgm:t>
        <a:bodyPr/>
        <a:lstStyle/>
        <a:p>
          <a:endParaRPr lang="zh-CN" altLang="en-US"/>
        </a:p>
      </dgm:t>
    </dgm:pt>
    <dgm:pt modelId="{F48DD8C5-B769-4DD3-93EE-B7EB5B80026E}" type="sibTrans" cxnId="{E65FC262-B23C-447C-A4F3-4932FD42175C}">
      <dgm:prSet/>
      <dgm:spPr/>
      <dgm:t>
        <a:bodyPr/>
        <a:lstStyle/>
        <a:p>
          <a:endParaRPr lang="zh-CN" altLang="en-US"/>
        </a:p>
      </dgm:t>
    </dgm:pt>
    <dgm:pt modelId="{3DCED65F-DB75-4764-8DDB-FF609AC3E9B0}">
      <dgm:prSet phldrT="[文本]"/>
      <dgm:spPr/>
      <dgm:t>
        <a:bodyPr/>
        <a:lstStyle/>
        <a:p>
          <a:r>
            <a:rPr lang="en-US" altLang="zh-CN" dirty="0" smtClean="0"/>
            <a:t>G</a:t>
          </a:r>
          <a:r>
            <a:rPr lang="zh-CN" altLang="en-US" dirty="0" smtClean="0"/>
            <a:t>享</a:t>
          </a:r>
          <a:endParaRPr lang="zh-CN" altLang="en-US" dirty="0"/>
        </a:p>
      </dgm:t>
    </dgm:pt>
    <dgm:pt modelId="{2F9E2AAD-23B2-4E9A-827E-0731D6ED81D3}" type="parTrans" cxnId="{FE2B980D-8A2D-44E0-B84D-672D586284B9}">
      <dgm:prSet/>
      <dgm:spPr/>
      <dgm:t>
        <a:bodyPr/>
        <a:lstStyle/>
        <a:p>
          <a:endParaRPr lang="zh-CN" altLang="en-US"/>
        </a:p>
      </dgm:t>
    </dgm:pt>
    <dgm:pt modelId="{38786A60-AED5-4A32-889A-92A7578396D1}" type="sibTrans" cxnId="{FE2B980D-8A2D-44E0-B84D-672D586284B9}">
      <dgm:prSet/>
      <dgm:spPr/>
      <dgm:t>
        <a:bodyPr/>
        <a:lstStyle/>
        <a:p>
          <a:endParaRPr lang="zh-CN" altLang="en-US"/>
        </a:p>
      </dgm:t>
    </dgm:pt>
    <dgm:pt modelId="{175B8612-4341-48DC-BBFF-9BF2A2BE5945}" type="pres">
      <dgm:prSet presAssocID="{2409F5C3-625C-44C2-BB61-76767A3C0706}" presName="Name0" presStyleCnt="0">
        <dgm:presLayoutVars>
          <dgm:chMax val="1"/>
          <dgm:dir/>
          <dgm:animLvl val="ctr"/>
          <dgm:resizeHandles val="exact"/>
        </dgm:presLayoutVars>
      </dgm:prSet>
      <dgm:spPr/>
      <dgm:t>
        <a:bodyPr/>
        <a:lstStyle/>
        <a:p>
          <a:endParaRPr lang="zh-CN" altLang="en-US"/>
        </a:p>
      </dgm:t>
    </dgm:pt>
    <dgm:pt modelId="{5F5320CE-3322-4D84-96F2-382B33AA161C}" type="pres">
      <dgm:prSet presAssocID="{7B246C53-29D9-40FF-8C68-DDC765A4540A}" presName="centerShape" presStyleLbl="node0" presStyleIdx="0" presStyleCnt="1" custLinFactNeighborX="-3653"/>
      <dgm:spPr/>
      <dgm:t>
        <a:bodyPr/>
        <a:lstStyle/>
        <a:p>
          <a:endParaRPr lang="zh-CN" altLang="en-US"/>
        </a:p>
      </dgm:t>
    </dgm:pt>
    <dgm:pt modelId="{3219AEFA-6FFF-4148-A211-E3770550815D}" type="pres">
      <dgm:prSet presAssocID="{42ECA322-EE79-42C8-8C85-4A8166419865}" presName="parTrans" presStyleLbl="sibTrans2D1" presStyleIdx="0" presStyleCnt="4"/>
      <dgm:spPr/>
      <dgm:t>
        <a:bodyPr/>
        <a:lstStyle/>
        <a:p>
          <a:endParaRPr lang="zh-CN" altLang="en-US"/>
        </a:p>
      </dgm:t>
    </dgm:pt>
    <dgm:pt modelId="{250BF4F5-D58E-4D9F-8D8E-66CF589DECD3}" type="pres">
      <dgm:prSet presAssocID="{42ECA322-EE79-42C8-8C85-4A8166419865}" presName="connectorText" presStyleLbl="sibTrans2D1" presStyleIdx="0" presStyleCnt="4"/>
      <dgm:spPr/>
      <dgm:t>
        <a:bodyPr/>
        <a:lstStyle/>
        <a:p>
          <a:endParaRPr lang="zh-CN" altLang="en-US"/>
        </a:p>
      </dgm:t>
    </dgm:pt>
    <dgm:pt modelId="{5B179FB7-144A-4B7F-AE31-16A492A52A44}" type="pres">
      <dgm:prSet presAssocID="{3D392F66-C4D6-4C50-B2D6-366024EAEA34}" presName="node" presStyleLbl="node1" presStyleIdx="0" presStyleCnt="4">
        <dgm:presLayoutVars>
          <dgm:bulletEnabled val="1"/>
        </dgm:presLayoutVars>
      </dgm:prSet>
      <dgm:spPr/>
      <dgm:t>
        <a:bodyPr/>
        <a:lstStyle/>
        <a:p>
          <a:endParaRPr lang="zh-CN" altLang="en-US"/>
        </a:p>
      </dgm:t>
    </dgm:pt>
    <dgm:pt modelId="{14983176-3006-4423-820B-147C94B0D926}" type="pres">
      <dgm:prSet presAssocID="{352BD46A-7C06-42E3-B6BD-903D7497BF7B}" presName="parTrans" presStyleLbl="sibTrans2D1" presStyleIdx="1" presStyleCnt="4"/>
      <dgm:spPr/>
      <dgm:t>
        <a:bodyPr/>
        <a:lstStyle/>
        <a:p>
          <a:endParaRPr lang="zh-CN" altLang="en-US"/>
        </a:p>
      </dgm:t>
    </dgm:pt>
    <dgm:pt modelId="{4205C02D-09DD-44DA-A787-0191A053947D}" type="pres">
      <dgm:prSet presAssocID="{352BD46A-7C06-42E3-B6BD-903D7497BF7B}" presName="connectorText" presStyleLbl="sibTrans2D1" presStyleIdx="1" presStyleCnt="4"/>
      <dgm:spPr/>
      <dgm:t>
        <a:bodyPr/>
        <a:lstStyle/>
        <a:p>
          <a:endParaRPr lang="zh-CN" altLang="en-US"/>
        </a:p>
      </dgm:t>
    </dgm:pt>
    <dgm:pt modelId="{E9192DEC-79E0-448B-87D1-3D48DD9B6CA7}" type="pres">
      <dgm:prSet presAssocID="{7C17A977-1B50-42A3-BBDF-E39905C43C17}" presName="node" presStyleLbl="node1" presStyleIdx="1" presStyleCnt="4">
        <dgm:presLayoutVars>
          <dgm:bulletEnabled val="1"/>
        </dgm:presLayoutVars>
      </dgm:prSet>
      <dgm:spPr/>
      <dgm:t>
        <a:bodyPr/>
        <a:lstStyle/>
        <a:p>
          <a:endParaRPr lang="zh-CN" altLang="en-US"/>
        </a:p>
      </dgm:t>
    </dgm:pt>
    <dgm:pt modelId="{25E1EEE2-08D7-45D8-B756-2B8220C6F539}" type="pres">
      <dgm:prSet presAssocID="{12FE7EF3-7852-4A42-BB50-04317679B408}" presName="parTrans" presStyleLbl="sibTrans2D1" presStyleIdx="2" presStyleCnt="4"/>
      <dgm:spPr/>
      <dgm:t>
        <a:bodyPr/>
        <a:lstStyle/>
        <a:p>
          <a:endParaRPr lang="zh-CN" altLang="en-US"/>
        </a:p>
      </dgm:t>
    </dgm:pt>
    <dgm:pt modelId="{9C8ED2BB-19E0-4F36-9237-158ECCFA3394}" type="pres">
      <dgm:prSet presAssocID="{12FE7EF3-7852-4A42-BB50-04317679B408}" presName="connectorText" presStyleLbl="sibTrans2D1" presStyleIdx="2" presStyleCnt="4"/>
      <dgm:spPr/>
      <dgm:t>
        <a:bodyPr/>
        <a:lstStyle/>
        <a:p>
          <a:endParaRPr lang="zh-CN" altLang="en-US"/>
        </a:p>
      </dgm:t>
    </dgm:pt>
    <dgm:pt modelId="{DE8052E5-8DCA-4AFD-A293-FCC26A2E85D0}" type="pres">
      <dgm:prSet presAssocID="{9F429766-579D-400D-B283-520D2D5FF600}" presName="node" presStyleLbl="node1" presStyleIdx="2" presStyleCnt="4">
        <dgm:presLayoutVars>
          <dgm:bulletEnabled val="1"/>
        </dgm:presLayoutVars>
      </dgm:prSet>
      <dgm:spPr/>
      <dgm:t>
        <a:bodyPr/>
        <a:lstStyle/>
        <a:p>
          <a:endParaRPr lang="zh-CN" altLang="en-US"/>
        </a:p>
      </dgm:t>
    </dgm:pt>
    <dgm:pt modelId="{D0018916-0B82-498C-BDE1-C198AAAACFBE}" type="pres">
      <dgm:prSet presAssocID="{2F9E2AAD-23B2-4E9A-827E-0731D6ED81D3}" presName="parTrans" presStyleLbl="sibTrans2D1" presStyleIdx="3" presStyleCnt="4"/>
      <dgm:spPr/>
      <dgm:t>
        <a:bodyPr/>
        <a:lstStyle/>
        <a:p>
          <a:endParaRPr lang="zh-CN" altLang="en-US"/>
        </a:p>
      </dgm:t>
    </dgm:pt>
    <dgm:pt modelId="{04A83802-F7D7-4B86-B2D6-DCD4768D9892}" type="pres">
      <dgm:prSet presAssocID="{2F9E2AAD-23B2-4E9A-827E-0731D6ED81D3}" presName="connectorText" presStyleLbl="sibTrans2D1" presStyleIdx="3" presStyleCnt="4"/>
      <dgm:spPr/>
      <dgm:t>
        <a:bodyPr/>
        <a:lstStyle/>
        <a:p>
          <a:endParaRPr lang="zh-CN" altLang="en-US"/>
        </a:p>
      </dgm:t>
    </dgm:pt>
    <dgm:pt modelId="{EB1D0F3E-5719-4C6D-8FF1-F702CA56EFA0}" type="pres">
      <dgm:prSet presAssocID="{3DCED65F-DB75-4764-8DDB-FF609AC3E9B0}" presName="node" presStyleLbl="node1" presStyleIdx="3" presStyleCnt="4">
        <dgm:presLayoutVars>
          <dgm:bulletEnabled val="1"/>
        </dgm:presLayoutVars>
      </dgm:prSet>
      <dgm:spPr/>
      <dgm:t>
        <a:bodyPr/>
        <a:lstStyle/>
        <a:p>
          <a:endParaRPr lang="zh-CN" altLang="en-US"/>
        </a:p>
      </dgm:t>
    </dgm:pt>
  </dgm:ptLst>
  <dgm:cxnLst>
    <dgm:cxn modelId="{5F934F1F-F66A-4A9E-99BC-7ABBC279D220}" type="presOf" srcId="{42ECA322-EE79-42C8-8C85-4A8166419865}" destId="{3219AEFA-6FFF-4148-A211-E3770550815D}" srcOrd="0" destOrd="0" presId="urn:microsoft.com/office/officeart/2005/8/layout/radial5"/>
    <dgm:cxn modelId="{627DD74B-7265-4B6B-814A-040D9C0B0BD8}" type="presOf" srcId="{12FE7EF3-7852-4A42-BB50-04317679B408}" destId="{25E1EEE2-08D7-45D8-B756-2B8220C6F539}" srcOrd="0" destOrd="0" presId="urn:microsoft.com/office/officeart/2005/8/layout/radial5"/>
    <dgm:cxn modelId="{A9CC5D55-38D0-4952-BE5A-6BC8C9F33192}" srcId="{2409F5C3-625C-44C2-BB61-76767A3C0706}" destId="{7B246C53-29D9-40FF-8C68-DDC765A4540A}" srcOrd="0" destOrd="0" parTransId="{9E1D74B4-4029-49D1-8E4A-48C8CF870E2F}" sibTransId="{76F1FC89-AD1E-42A5-9803-AC657C3B8E09}"/>
    <dgm:cxn modelId="{52655D3B-7047-4BAF-A300-975DF21BB4FF}" type="presOf" srcId="{7B246C53-29D9-40FF-8C68-DDC765A4540A}" destId="{5F5320CE-3322-4D84-96F2-382B33AA161C}" srcOrd="0" destOrd="0" presId="urn:microsoft.com/office/officeart/2005/8/layout/radial5"/>
    <dgm:cxn modelId="{107E7FBF-5B87-439E-90A5-9C836198AB60}" type="presOf" srcId="{7C17A977-1B50-42A3-BBDF-E39905C43C17}" destId="{E9192DEC-79E0-448B-87D1-3D48DD9B6CA7}" srcOrd="0" destOrd="0" presId="urn:microsoft.com/office/officeart/2005/8/layout/radial5"/>
    <dgm:cxn modelId="{E65FC262-B23C-447C-A4F3-4932FD42175C}" srcId="{7B246C53-29D9-40FF-8C68-DDC765A4540A}" destId="{9F429766-579D-400D-B283-520D2D5FF600}" srcOrd="2" destOrd="0" parTransId="{12FE7EF3-7852-4A42-BB50-04317679B408}" sibTransId="{F48DD8C5-B769-4DD3-93EE-B7EB5B80026E}"/>
    <dgm:cxn modelId="{5581848D-AA1E-47ED-AC36-E01EF6CEA213}" srcId="{7B246C53-29D9-40FF-8C68-DDC765A4540A}" destId="{3D392F66-C4D6-4C50-B2D6-366024EAEA34}" srcOrd="0" destOrd="0" parTransId="{42ECA322-EE79-42C8-8C85-4A8166419865}" sibTransId="{08E59549-2ABE-4D65-A893-0EEA1D2DDFAB}"/>
    <dgm:cxn modelId="{199F63FE-DA44-431C-88EA-C1F844606A75}" type="presOf" srcId="{3D392F66-C4D6-4C50-B2D6-366024EAEA34}" destId="{5B179FB7-144A-4B7F-AE31-16A492A52A44}" srcOrd="0" destOrd="0" presId="urn:microsoft.com/office/officeart/2005/8/layout/radial5"/>
    <dgm:cxn modelId="{838EC099-3D56-45A3-8DA3-CBB020421C9C}" type="presOf" srcId="{352BD46A-7C06-42E3-B6BD-903D7497BF7B}" destId="{4205C02D-09DD-44DA-A787-0191A053947D}" srcOrd="1" destOrd="0" presId="urn:microsoft.com/office/officeart/2005/8/layout/radial5"/>
    <dgm:cxn modelId="{DDE553B6-B300-4684-BDEE-375C784B1827}" type="presOf" srcId="{2409F5C3-625C-44C2-BB61-76767A3C0706}" destId="{175B8612-4341-48DC-BBFF-9BF2A2BE5945}" srcOrd="0" destOrd="0" presId="urn:microsoft.com/office/officeart/2005/8/layout/radial5"/>
    <dgm:cxn modelId="{54A5C559-3BA9-4CB4-8EB8-0739A7C69DDB}" type="presOf" srcId="{9F429766-579D-400D-B283-520D2D5FF600}" destId="{DE8052E5-8DCA-4AFD-A293-FCC26A2E85D0}" srcOrd="0" destOrd="0" presId="urn:microsoft.com/office/officeart/2005/8/layout/radial5"/>
    <dgm:cxn modelId="{F296E189-9D91-42E1-99B6-A0FBC4F6348F}" type="presOf" srcId="{2F9E2AAD-23B2-4E9A-827E-0731D6ED81D3}" destId="{04A83802-F7D7-4B86-B2D6-DCD4768D9892}" srcOrd="1" destOrd="0" presId="urn:microsoft.com/office/officeart/2005/8/layout/radial5"/>
    <dgm:cxn modelId="{21D9230F-9110-4467-82AA-1A0073E28E59}" type="presOf" srcId="{352BD46A-7C06-42E3-B6BD-903D7497BF7B}" destId="{14983176-3006-4423-820B-147C94B0D926}" srcOrd="0" destOrd="0" presId="urn:microsoft.com/office/officeart/2005/8/layout/radial5"/>
    <dgm:cxn modelId="{03C12EC4-04E5-4345-BBE0-98D18785887C}" type="presOf" srcId="{3DCED65F-DB75-4764-8DDB-FF609AC3E9B0}" destId="{EB1D0F3E-5719-4C6D-8FF1-F702CA56EFA0}" srcOrd="0" destOrd="0" presId="urn:microsoft.com/office/officeart/2005/8/layout/radial5"/>
    <dgm:cxn modelId="{74609568-5A77-4B42-8604-F5DDF7A9E7F3}" type="presOf" srcId="{12FE7EF3-7852-4A42-BB50-04317679B408}" destId="{9C8ED2BB-19E0-4F36-9237-158ECCFA3394}" srcOrd="1" destOrd="0" presId="urn:microsoft.com/office/officeart/2005/8/layout/radial5"/>
    <dgm:cxn modelId="{E9EB3D08-CB95-45E8-962B-AEF8E5477EB8}" srcId="{7B246C53-29D9-40FF-8C68-DDC765A4540A}" destId="{7C17A977-1B50-42A3-BBDF-E39905C43C17}" srcOrd="1" destOrd="0" parTransId="{352BD46A-7C06-42E3-B6BD-903D7497BF7B}" sibTransId="{821D13EB-D54A-4E1E-8326-4E6A8D423C9C}"/>
    <dgm:cxn modelId="{417A2C9E-A2D0-4ED4-BAB5-005D73B3C701}" type="presOf" srcId="{2F9E2AAD-23B2-4E9A-827E-0731D6ED81D3}" destId="{D0018916-0B82-498C-BDE1-C198AAAACFBE}" srcOrd="0" destOrd="0" presId="urn:microsoft.com/office/officeart/2005/8/layout/radial5"/>
    <dgm:cxn modelId="{6D15CA47-663C-470E-8104-D1A4C6143C1B}" type="presOf" srcId="{42ECA322-EE79-42C8-8C85-4A8166419865}" destId="{250BF4F5-D58E-4D9F-8D8E-66CF589DECD3}" srcOrd="1" destOrd="0" presId="urn:microsoft.com/office/officeart/2005/8/layout/radial5"/>
    <dgm:cxn modelId="{FE2B980D-8A2D-44E0-B84D-672D586284B9}" srcId="{7B246C53-29D9-40FF-8C68-DDC765A4540A}" destId="{3DCED65F-DB75-4764-8DDB-FF609AC3E9B0}" srcOrd="3" destOrd="0" parTransId="{2F9E2AAD-23B2-4E9A-827E-0731D6ED81D3}" sibTransId="{38786A60-AED5-4A32-889A-92A7578396D1}"/>
    <dgm:cxn modelId="{89452583-0D35-4796-A174-D492BBD9F949}" type="presParOf" srcId="{175B8612-4341-48DC-BBFF-9BF2A2BE5945}" destId="{5F5320CE-3322-4D84-96F2-382B33AA161C}" srcOrd="0" destOrd="0" presId="urn:microsoft.com/office/officeart/2005/8/layout/radial5"/>
    <dgm:cxn modelId="{EFD8F0FB-AA7B-4BC5-912F-1A422A9E7D6A}" type="presParOf" srcId="{175B8612-4341-48DC-BBFF-9BF2A2BE5945}" destId="{3219AEFA-6FFF-4148-A211-E3770550815D}" srcOrd="1" destOrd="0" presId="urn:microsoft.com/office/officeart/2005/8/layout/radial5"/>
    <dgm:cxn modelId="{58074A96-36E3-4123-B7D2-65D25A2B9B40}" type="presParOf" srcId="{3219AEFA-6FFF-4148-A211-E3770550815D}" destId="{250BF4F5-D58E-4D9F-8D8E-66CF589DECD3}" srcOrd="0" destOrd="0" presId="urn:microsoft.com/office/officeart/2005/8/layout/radial5"/>
    <dgm:cxn modelId="{09E6BADE-3703-4A54-9D7E-C3B72A68BEC5}" type="presParOf" srcId="{175B8612-4341-48DC-BBFF-9BF2A2BE5945}" destId="{5B179FB7-144A-4B7F-AE31-16A492A52A44}" srcOrd="2" destOrd="0" presId="urn:microsoft.com/office/officeart/2005/8/layout/radial5"/>
    <dgm:cxn modelId="{6F7F8102-9354-444D-B515-74493A1CDAE7}" type="presParOf" srcId="{175B8612-4341-48DC-BBFF-9BF2A2BE5945}" destId="{14983176-3006-4423-820B-147C94B0D926}" srcOrd="3" destOrd="0" presId="urn:microsoft.com/office/officeart/2005/8/layout/radial5"/>
    <dgm:cxn modelId="{E415A7E7-2693-4DDB-950A-F27EF453197C}" type="presParOf" srcId="{14983176-3006-4423-820B-147C94B0D926}" destId="{4205C02D-09DD-44DA-A787-0191A053947D}" srcOrd="0" destOrd="0" presId="urn:microsoft.com/office/officeart/2005/8/layout/radial5"/>
    <dgm:cxn modelId="{9DC369E4-F0F5-4FA1-B0E2-25D8C82029F5}" type="presParOf" srcId="{175B8612-4341-48DC-BBFF-9BF2A2BE5945}" destId="{E9192DEC-79E0-448B-87D1-3D48DD9B6CA7}" srcOrd="4" destOrd="0" presId="urn:microsoft.com/office/officeart/2005/8/layout/radial5"/>
    <dgm:cxn modelId="{99BB4AD7-840F-49AE-A977-33CAF7FD0407}" type="presParOf" srcId="{175B8612-4341-48DC-BBFF-9BF2A2BE5945}" destId="{25E1EEE2-08D7-45D8-B756-2B8220C6F539}" srcOrd="5" destOrd="0" presId="urn:microsoft.com/office/officeart/2005/8/layout/radial5"/>
    <dgm:cxn modelId="{BC80FDC5-41F5-4B0A-94B3-4A116BFC56EA}" type="presParOf" srcId="{25E1EEE2-08D7-45D8-B756-2B8220C6F539}" destId="{9C8ED2BB-19E0-4F36-9237-158ECCFA3394}" srcOrd="0" destOrd="0" presId="urn:microsoft.com/office/officeart/2005/8/layout/radial5"/>
    <dgm:cxn modelId="{A9637EE1-7B1A-4554-98C8-CABE1391B35B}" type="presParOf" srcId="{175B8612-4341-48DC-BBFF-9BF2A2BE5945}" destId="{DE8052E5-8DCA-4AFD-A293-FCC26A2E85D0}" srcOrd="6" destOrd="0" presId="urn:microsoft.com/office/officeart/2005/8/layout/radial5"/>
    <dgm:cxn modelId="{939AF344-21B3-4938-8BA4-20D9389A7B13}" type="presParOf" srcId="{175B8612-4341-48DC-BBFF-9BF2A2BE5945}" destId="{D0018916-0B82-498C-BDE1-C198AAAACFBE}" srcOrd="7" destOrd="0" presId="urn:microsoft.com/office/officeart/2005/8/layout/radial5"/>
    <dgm:cxn modelId="{EEF8AF78-4D89-4B39-8F1F-32BB9115C4AC}" type="presParOf" srcId="{D0018916-0B82-498C-BDE1-C198AAAACFBE}" destId="{04A83802-F7D7-4B86-B2D6-DCD4768D9892}" srcOrd="0" destOrd="0" presId="urn:microsoft.com/office/officeart/2005/8/layout/radial5"/>
    <dgm:cxn modelId="{CE33870D-1A4A-44F6-911E-BD49D5540C90}" type="presParOf" srcId="{175B8612-4341-48DC-BBFF-9BF2A2BE5945}" destId="{EB1D0F3E-5719-4C6D-8FF1-F702CA56EFA0}" srcOrd="8" destOrd="0" presId="urn:microsoft.com/office/officeart/2005/8/layout/radial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a:solidFill>
          <a:schemeClr val="accent1"/>
        </a:solidFill>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a:solidFill>
          <a:schemeClr val="accent6">
            <a:lumMod val="75000"/>
          </a:schemeClr>
        </a:solidFill>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E4D22FDB-46AB-4F9F-9357-36EE02F52643}" type="presOf" srcId="{2B708D35-72CA-42BF-98CE-3E854B291AEE}" destId="{9910F1B7-3E1E-4DF9-A01D-70714028E396}" srcOrd="0" destOrd="0" presId="urn:microsoft.com/office/officeart/2005/8/layout/radial6"/>
    <dgm:cxn modelId="{D5415319-E5FE-4539-ADA5-8FDD4A47EEA9}" type="presOf" srcId="{432CCA25-BC11-4C0D-9209-0FBD2A45D953}" destId="{1332359C-4BC5-44ED-AAD3-D1B604ADAD46}" srcOrd="0" destOrd="0" presId="urn:microsoft.com/office/officeart/2005/8/layout/radial6"/>
    <dgm:cxn modelId="{0CBB21C5-1DBE-4132-87AA-AD3FCE0D39E7}" type="presOf" srcId="{127A5715-45B0-4089-9D1A-D3D7E67F345A}" destId="{3F50CE67-F146-4290-81F0-7E3FB4134560}" srcOrd="0" destOrd="0" presId="urn:microsoft.com/office/officeart/2005/8/layout/radial6"/>
    <dgm:cxn modelId="{920B4498-B22F-4DF9-B5F2-BBCDD4C3F695}" type="presOf" srcId="{515FB32F-D9B7-49E1-914D-A70865054607}" destId="{2DB633C1-7F67-4B52-A2B6-CD60609CBF5C}"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CB3CF479-2074-4DCE-AC3D-5B065E16ED4B}" type="presOf" srcId="{082DA10C-6525-4902-A4D6-B1BEF6F33A1A}" destId="{62899C9D-BC45-4EA1-A471-11E7CB8CE1AD}" srcOrd="0" destOrd="0" presId="urn:microsoft.com/office/officeart/2005/8/layout/radial6"/>
    <dgm:cxn modelId="{C3739BDD-730C-49E1-9CCB-85087FC6A164}" type="presOf" srcId="{7537B320-88C1-43E2-8C1B-E960BF911A22}" destId="{2C732C2F-51DB-4B8D-8DEC-46012060BA21}" srcOrd="0" destOrd="0" presId="urn:microsoft.com/office/officeart/2005/8/layout/radial6"/>
    <dgm:cxn modelId="{3EC0221C-C309-48D5-9275-50FB52F7B773}" type="presOf" srcId="{86A6A604-1CD3-40C3-8D46-90C6A304EA9F}" destId="{51017C56-F963-4ED4-8A99-C95E2ED9C9E9}"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A2B38258-BE14-4F98-8EDC-0085F0935B50}" type="presOf" srcId="{B7427C9A-ACF3-45D9-8E74-4FD2DE5E83C3}" destId="{1D8BFE18-9FB9-4FD2-AC58-1735D4A86DDA}" srcOrd="0" destOrd="0" presId="urn:microsoft.com/office/officeart/2005/8/layout/radial6"/>
    <dgm:cxn modelId="{D352D864-5C39-40FE-AFA5-EA0E418D5C74}" type="presOf" srcId="{9D3E1CAA-1A7A-4E5E-B3EC-2E66185D0EA4}" destId="{4BABFD47-D798-4C45-8C3E-79AFF6EB8851}"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D53FB3D3-82AF-451B-BA59-E5D0B538664E}" type="presOf" srcId="{2887198E-4CF7-4738-A005-17823CE64370}" destId="{3176C57C-2888-4B77-8EC9-6F88CFC13DC5}" srcOrd="0" destOrd="0" presId="urn:microsoft.com/office/officeart/2005/8/layout/radial6"/>
    <dgm:cxn modelId="{64D1EA28-4900-4620-94F4-E3DA348B6FD0}" srcId="{2B708D35-72CA-42BF-98CE-3E854B291AEE}" destId="{127A5715-45B0-4089-9D1A-D3D7E67F345A}" srcOrd="2" destOrd="0" parTransId="{CB99B7D5-0702-4CFD-B70B-72F07B3E8CB6}" sibTransId="{9D3E1CAA-1A7A-4E5E-B3EC-2E66185D0EA4}"/>
    <dgm:cxn modelId="{C6E6FF2D-FBD6-4219-9089-535A511AD8E2}" type="presParOf" srcId="{1D8BFE18-9FB9-4FD2-AC58-1735D4A86DDA}" destId="{9910F1B7-3E1E-4DF9-A01D-70714028E396}" srcOrd="0" destOrd="0" presId="urn:microsoft.com/office/officeart/2005/8/layout/radial6"/>
    <dgm:cxn modelId="{9003D3B6-76A1-4F91-A619-C58D1C1120B5}" type="presParOf" srcId="{1D8BFE18-9FB9-4FD2-AC58-1735D4A86DDA}" destId="{51017C56-F963-4ED4-8A99-C95E2ED9C9E9}" srcOrd="1" destOrd="0" presId="urn:microsoft.com/office/officeart/2005/8/layout/radial6"/>
    <dgm:cxn modelId="{94E40479-35E8-436B-BB83-95F6A975AF21}" type="presParOf" srcId="{1D8BFE18-9FB9-4FD2-AC58-1735D4A86DDA}" destId="{C4B341A2-3634-4F85-A653-4217A41E435A}" srcOrd="2" destOrd="0" presId="urn:microsoft.com/office/officeart/2005/8/layout/radial6"/>
    <dgm:cxn modelId="{30D4ABB0-2D58-40D6-ACD0-897F277DA6FD}" type="presParOf" srcId="{1D8BFE18-9FB9-4FD2-AC58-1735D4A86DDA}" destId="{1332359C-4BC5-44ED-AAD3-D1B604ADAD46}" srcOrd="3" destOrd="0" presId="urn:microsoft.com/office/officeart/2005/8/layout/radial6"/>
    <dgm:cxn modelId="{7255D62D-4AA8-48BA-B55E-3FED524812AC}" type="presParOf" srcId="{1D8BFE18-9FB9-4FD2-AC58-1735D4A86DDA}" destId="{62899C9D-BC45-4EA1-A471-11E7CB8CE1AD}" srcOrd="4" destOrd="0" presId="urn:microsoft.com/office/officeart/2005/8/layout/radial6"/>
    <dgm:cxn modelId="{EC8848D7-B839-4DC7-AA1D-1DFE54BC67F9}" type="presParOf" srcId="{1D8BFE18-9FB9-4FD2-AC58-1735D4A86DDA}" destId="{2F4AB356-E2D7-48C3-97DA-6F6E1484E9EF}" srcOrd="5" destOrd="0" presId="urn:microsoft.com/office/officeart/2005/8/layout/radial6"/>
    <dgm:cxn modelId="{0EB5334F-571B-427D-8A88-23D7471F6A5C}" type="presParOf" srcId="{1D8BFE18-9FB9-4FD2-AC58-1735D4A86DDA}" destId="{2C732C2F-51DB-4B8D-8DEC-46012060BA21}" srcOrd="6" destOrd="0" presId="urn:microsoft.com/office/officeart/2005/8/layout/radial6"/>
    <dgm:cxn modelId="{4BCE6AA0-8096-4CFE-9779-CFC6240C1A32}" type="presParOf" srcId="{1D8BFE18-9FB9-4FD2-AC58-1735D4A86DDA}" destId="{3F50CE67-F146-4290-81F0-7E3FB4134560}" srcOrd="7" destOrd="0" presId="urn:microsoft.com/office/officeart/2005/8/layout/radial6"/>
    <dgm:cxn modelId="{595FD42C-7440-4542-89AD-04CE8D894337}" type="presParOf" srcId="{1D8BFE18-9FB9-4FD2-AC58-1735D4A86DDA}" destId="{00AF9382-B3B9-4A01-94A5-85AD1CEA200A}" srcOrd="8" destOrd="0" presId="urn:microsoft.com/office/officeart/2005/8/layout/radial6"/>
    <dgm:cxn modelId="{6E015E69-938B-4893-84D1-2BC0B8468124}" type="presParOf" srcId="{1D8BFE18-9FB9-4FD2-AC58-1735D4A86DDA}" destId="{4BABFD47-D798-4C45-8C3E-79AFF6EB8851}" srcOrd="9" destOrd="0" presId="urn:microsoft.com/office/officeart/2005/8/layout/radial6"/>
    <dgm:cxn modelId="{BE6B9847-896E-453A-8B63-163E44FD83C4}" type="presParOf" srcId="{1D8BFE18-9FB9-4FD2-AC58-1735D4A86DDA}" destId="{2DB633C1-7F67-4B52-A2B6-CD60609CBF5C}" srcOrd="10" destOrd="0" presId="urn:microsoft.com/office/officeart/2005/8/layout/radial6"/>
    <dgm:cxn modelId="{1C3C17AE-3474-4CD0-8C16-4743BCC979F9}" type="presParOf" srcId="{1D8BFE18-9FB9-4FD2-AC58-1735D4A86DDA}" destId="{3753C4D8-1D03-4346-9AE9-164077174DCC}" srcOrd="11" destOrd="0" presId="urn:microsoft.com/office/officeart/2005/8/layout/radial6"/>
    <dgm:cxn modelId="{11282291-B551-47C6-B51D-D8C6BBE106FC}"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427C9A-ACF3-45D9-8E74-4FD2DE5E83C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CN" altLang="en-US"/>
        </a:p>
      </dgm:t>
    </dgm:pt>
    <dgm:pt modelId="{2B708D35-72CA-42BF-98CE-3E854B291AEE}">
      <dgm:prSet phldrT="[文本]" custT="1"/>
      <dgm:spPr/>
      <dgm:t>
        <a:bodyPr/>
        <a:lstStyle/>
        <a:p>
          <a:r>
            <a:rPr lang="zh-CN" altLang="en-US" sz="2000" dirty="0" smtClean="0"/>
            <a:t>目录页</a:t>
          </a:r>
          <a:endParaRPr lang="zh-CN" altLang="en-US" sz="2000" dirty="0"/>
        </a:p>
      </dgm:t>
    </dgm:pt>
    <dgm:pt modelId="{3711FA51-6D62-4082-9147-842424E9FA75}" type="parTrans" cxnId="{8E18A068-9813-4935-8AB9-674B5C2B9345}">
      <dgm:prSet/>
      <dgm:spPr/>
      <dgm:t>
        <a:bodyPr/>
        <a:lstStyle/>
        <a:p>
          <a:endParaRPr lang="zh-CN" altLang="en-US" sz="2000"/>
        </a:p>
      </dgm:t>
    </dgm:pt>
    <dgm:pt modelId="{BCA063A3-DE99-4DA6-B903-2D7B89A86AC9}" type="sibTrans" cxnId="{8E18A068-9813-4935-8AB9-674B5C2B9345}">
      <dgm:prSet/>
      <dgm:spPr/>
      <dgm:t>
        <a:bodyPr/>
        <a:lstStyle/>
        <a:p>
          <a:endParaRPr lang="zh-CN" altLang="en-US" sz="2000"/>
        </a:p>
      </dgm:t>
    </dgm:pt>
    <dgm:pt modelId="{86A6A604-1CD3-40C3-8D46-90C6A304EA9F}">
      <dgm:prSet phldrT="[文本]" custT="1"/>
      <dgm:spPr/>
      <dgm:t>
        <a:bodyPr/>
        <a:lstStyle/>
        <a:p>
          <a:r>
            <a:rPr lang="zh-CN" altLang="en-US" sz="2000" dirty="0" smtClean="0"/>
            <a:t>域名产品</a:t>
          </a:r>
          <a:endParaRPr lang="zh-CN" altLang="en-US" sz="2000" dirty="0"/>
        </a:p>
      </dgm:t>
    </dgm:pt>
    <dgm:pt modelId="{786E071B-F5EB-4E00-908C-D5595178177E}" type="parTrans" cxnId="{CD37DD99-B9BC-4DEA-B23D-5B9354B36160}">
      <dgm:prSet/>
      <dgm:spPr/>
      <dgm:t>
        <a:bodyPr/>
        <a:lstStyle/>
        <a:p>
          <a:endParaRPr lang="zh-CN" altLang="en-US" sz="2000"/>
        </a:p>
      </dgm:t>
    </dgm:pt>
    <dgm:pt modelId="{432CCA25-BC11-4C0D-9209-0FBD2A45D953}" type="sibTrans" cxnId="{CD37DD99-B9BC-4DEA-B23D-5B9354B36160}">
      <dgm:prSet/>
      <dgm:spPr/>
      <dgm:t>
        <a:bodyPr/>
        <a:lstStyle/>
        <a:p>
          <a:endParaRPr lang="zh-CN" altLang="en-US" sz="2000"/>
        </a:p>
      </dgm:t>
    </dgm:pt>
    <dgm:pt modelId="{082DA10C-6525-4902-A4D6-B1BEF6F33A1A}">
      <dgm:prSet phldrT="[文本]" custT="1"/>
      <dgm:spPr>
        <a:solidFill>
          <a:schemeClr val="accent6">
            <a:lumMod val="75000"/>
          </a:schemeClr>
        </a:solidFill>
      </dgm:spPr>
      <dgm:t>
        <a:bodyPr/>
        <a:lstStyle/>
        <a:p>
          <a:r>
            <a:rPr lang="zh-CN" altLang="en-US" sz="2000" dirty="0" smtClean="0"/>
            <a:t>邮局产品</a:t>
          </a:r>
          <a:endParaRPr lang="zh-CN" altLang="en-US" sz="2000" dirty="0"/>
        </a:p>
      </dgm:t>
    </dgm:pt>
    <dgm:pt modelId="{6E9D7767-536E-4DFB-A396-8F4FD6D57704}" type="parTrans" cxnId="{A525F402-6906-444C-AB72-CA678578A18B}">
      <dgm:prSet/>
      <dgm:spPr/>
      <dgm:t>
        <a:bodyPr/>
        <a:lstStyle/>
        <a:p>
          <a:endParaRPr lang="zh-CN" altLang="en-US" sz="2000"/>
        </a:p>
      </dgm:t>
    </dgm:pt>
    <dgm:pt modelId="{7537B320-88C1-43E2-8C1B-E960BF911A22}" type="sibTrans" cxnId="{A525F402-6906-444C-AB72-CA678578A18B}">
      <dgm:prSet/>
      <dgm:spPr/>
      <dgm:t>
        <a:bodyPr/>
        <a:lstStyle/>
        <a:p>
          <a:endParaRPr lang="zh-CN" altLang="en-US" sz="2000"/>
        </a:p>
      </dgm:t>
    </dgm:pt>
    <dgm:pt modelId="{127A5715-45B0-4089-9D1A-D3D7E67F345A}">
      <dgm:prSet phldrT="[文本]" custT="1"/>
      <dgm:spPr/>
      <dgm:t>
        <a:bodyPr/>
        <a:lstStyle/>
        <a:p>
          <a:r>
            <a:rPr lang="zh-CN" altLang="en-US" sz="2000" dirty="0" smtClean="0"/>
            <a:t>常见问题</a:t>
          </a:r>
          <a:endParaRPr lang="zh-CN" altLang="en-US" sz="2000" dirty="0"/>
        </a:p>
      </dgm:t>
    </dgm:pt>
    <dgm:pt modelId="{CB99B7D5-0702-4CFD-B70B-72F07B3E8CB6}" type="parTrans" cxnId="{64D1EA28-4900-4620-94F4-E3DA348B6FD0}">
      <dgm:prSet/>
      <dgm:spPr/>
      <dgm:t>
        <a:bodyPr/>
        <a:lstStyle/>
        <a:p>
          <a:endParaRPr lang="zh-CN" altLang="en-US" sz="2000"/>
        </a:p>
      </dgm:t>
    </dgm:pt>
    <dgm:pt modelId="{9D3E1CAA-1A7A-4E5E-B3EC-2E66185D0EA4}" type="sibTrans" cxnId="{64D1EA28-4900-4620-94F4-E3DA348B6FD0}">
      <dgm:prSet/>
      <dgm:spPr/>
      <dgm:t>
        <a:bodyPr/>
        <a:lstStyle/>
        <a:p>
          <a:endParaRPr lang="zh-CN" altLang="en-US" sz="2000"/>
        </a:p>
      </dgm:t>
    </dgm:pt>
    <dgm:pt modelId="{515FB32F-D9B7-49E1-914D-A70865054607}">
      <dgm:prSet phldrT="[文本]" custT="1"/>
      <dgm:spPr/>
      <dgm:t>
        <a:bodyPr/>
        <a:lstStyle/>
        <a:p>
          <a:r>
            <a:rPr lang="zh-CN" altLang="en-US" sz="2000" dirty="0" smtClean="0"/>
            <a:t>主机产品</a:t>
          </a:r>
          <a:endParaRPr lang="zh-CN" altLang="en-US" sz="2000" dirty="0"/>
        </a:p>
      </dgm:t>
    </dgm:pt>
    <dgm:pt modelId="{2B8C7D13-1E02-4F51-88B8-32B86745F35C}" type="parTrans" cxnId="{73A66A87-D2A4-4468-A134-6201808DB224}">
      <dgm:prSet/>
      <dgm:spPr/>
      <dgm:t>
        <a:bodyPr/>
        <a:lstStyle/>
        <a:p>
          <a:endParaRPr lang="zh-CN" altLang="en-US" sz="2000"/>
        </a:p>
      </dgm:t>
    </dgm:pt>
    <dgm:pt modelId="{2887198E-4CF7-4738-A005-17823CE64370}" type="sibTrans" cxnId="{73A66A87-D2A4-4468-A134-6201808DB224}">
      <dgm:prSet/>
      <dgm:spPr/>
      <dgm:t>
        <a:bodyPr/>
        <a:lstStyle/>
        <a:p>
          <a:endParaRPr lang="zh-CN" altLang="en-US" sz="2000"/>
        </a:p>
      </dgm:t>
    </dgm:pt>
    <dgm:pt modelId="{1D8BFE18-9FB9-4FD2-AC58-1735D4A86DDA}" type="pres">
      <dgm:prSet presAssocID="{B7427C9A-ACF3-45D9-8E74-4FD2DE5E83C3}" presName="Name0" presStyleCnt="0">
        <dgm:presLayoutVars>
          <dgm:chMax val="1"/>
          <dgm:dir/>
          <dgm:animLvl val="ctr"/>
          <dgm:resizeHandles val="exact"/>
        </dgm:presLayoutVars>
      </dgm:prSet>
      <dgm:spPr/>
      <dgm:t>
        <a:bodyPr/>
        <a:lstStyle/>
        <a:p>
          <a:endParaRPr lang="zh-CN" altLang="en-US"/>
        </a:p>
      </dgm:t>
    </dgm:pt>
    <dgm:pt modelId="{9910F1B7-3E1E-4DF9-A01D-70714028E396}" type="pres">
      <dgm:prSet presAssocID="{2B708D35-72CA-42BF-98CE-3E854B291AEE}" presName="centerShape" presStyleLbl="node0" presStyleIdx="0" presStyleCnt="1"/>
      <dgm:spPr/>
      <dgm:t>
        <a:bodyPr/>
        <a:lstStyle/>
        <a:p>
          <a:endParaRPr lang="zh-CN" altLang="en-US"/>
        </a:p>
      </dgm:t>
    </dgm:pt>
    <dgm:pt modelId="{51017C56-F963-4ED4-8A99-C95E2ED9C9E9}" type="pres">
      <dgm:prSet presAssocID="{86A6A604-1CD3-40C3-8D46-90C6A304EA9F}" presName="node" presStyleLbl="node1" presStyleIdx="0" presStyleCnt="4">
        <dgm:presLayoutVars>
          <dgm:bulletEnabled val="1"/>
        </dgm:presLayoutVars>
      </dgm:prSet>
      <dgm:spPr/>
      <dgm:t>
        <a:bodyPr/>
        <a:lstStyle/>
        <a:p>
          <a:endParaRPr lang="zh-CN" altLang="en-US"/>
        </a:p>
      </dgm:t>
    </dgm:pt>
    <dgm:pt modelId="{C4B341A2-3634-4F85-A653-4217A41E435A}" type="pres">
      <dgm:prSet presAssocID="{86A6A604-1CD3-40C3-8D46-90C6A304EA9F}" presName="dummy" presStyleCnt="0"/>
      <dgm:spPr/>
    </dgm:pt>
    <dgm:pt modelId="{1332359C-4BC5-44ED-AAD3-D1B604ADAD46}" type="pres">
      <dgm:prSet presAssocID="{432CCA25-BC11-4C0D-9209-0FBD2A45D953}" presName="sibTrans" presStyleLbl="sibTrans2D1" presStyleIdx="0" presStyleCnt="4"/>
      <dgm:spPr/>
      <dgm:t>
        <a:bodyPr/>
        <a:lstStyle/>
        <a:p>
          <a:endParaRPr lang="zh-CN" altLang="en-US"/>
        </a:p>
      </dgm:t>
    </dgm:pt>
    <dgm:pt modelId="{62899C9D-BC45-4EA1-A471-11E7CB8CE1AD}" type="pres">
      <dgm:prSet presAssocID="{082DA10C-6525-4902-A4D6-B1BEF6F33A1A}" presName="node" presStyleLbl="node1" presStyleIdx="1" presStyleCnt="4">
        <dgm:presLayoutVars>
          <dgm:bulletEnabled val="1"/>
        </dgm:presLayoutVars>
      </dgm:prSet>
      <dgm:spPr/>
      <dgm:t>
        <a:bodyPr/>
        <a:lstStyle/>
        <a:p>
          <a:endParaRPr lang="zh-CN" altLang="en-US"/>
        </a:p>
      </dgm:t>
    </dgm:pt>
    <dgm:pt modelId="{2F4AB356-E2D7-48C3-97DA-6F6E1484E9EF}" type="pres">
      <dgm:prSet presAssocID="{082DA10C-6525-4902-A4D6-B1BEF6F33A1A}" presName="dummy" presStyleCnt="0"/>
      <dgm:spPr/>
    </dgm:pt>
    <dgm:pt modelId="{2C732C2F-51DB-4B8D-8DEC-46012060BA21}" type="pres">
      <dgm:prSet presAssocID="{7537B320-88C1-43E2-8C1B-E960BF911A22}" presName="sibTrans" presStyleLbl="sibTrans2D1" presStyleIdx="1" presStyleCnt="4"/>
      <dgm:spPr/>
      <dgm:t>
        <a:bodyPr/>
        <a:lstStyle/>
        <a:p>
          <a:endParaRPr lang="zh-CN" altLang="en-US"/>
        </a:p>
      </dgm:t>
    </dgm:pt>
    <dgm:pt modelId="{3F50CE67-F146-4290-81F0-7E3FB4134560}" type="pres">
      <dgm:prSet presAssocID="{127A5715-45B0-4089-9D1A-D3D7E67F345A}" presName="node" presStyleLbl="node1" presStyleIdx="2" presStyleCnt="4">
        <dgm:presLayoutVars>
          <dgm:bulletEnabled val="1"/>
        </dgm:presLayoutVars>
      </dgm:prSet>
      <dgm:spPr/>
      <dgm:t>
        <a:bodyPr/>
        <a:lstStyle/>
        <a:p>
          <a:endParaRPr lang="zh-CN" altLang="en-US"/>
        </a:p>
      </dgm:t>
    </dgm:pt>
    <dgm:pt modelId="{00AF9382-B3B9-4A01-94A5-85AD1CEA200A}" type="pres">
      <dgm:prSet presAssocID="{127A5715-45B0-4089-9D1A-D3D7E67F345A}" presName="dummy" presStyleCnt="0"/>
      <dgm:spPr/>
    </dgm:pt>
    <dgm:pt modelId="{4BABFD47-D798-4C45-8C3E-79AFF6EB8851}" type="pres">
      <dgm:prSet presAssocID="{9D3E1CAA-1A7A-4E5E-B3EC-2E66185D0EA4}" presName="sibTrans" presStyleLbl="sibTrans2D1" presStyleIdx="2" presStyleCnt="4"/>
      <dgm:spPr/>
      <dgm:t>
        <a:bodyPr/>
        <a:lstStyle/>
        <a:p>
          <a:endParaRPr lang="zh-CN" altLang="en-US"/>
        </a:p>
      </dgm:t>
    </dgm:pt>
    <dgm:pt modelId="{2DB633C1-7F67-4B52-A2B6-CD60609CBF5C}" type="pres">
      <dgm:prSet presAssocID="{515FB32F-D9B7-49E1-914D-A70865054607}" presName="node" presStyleLbl="node1" presStyleIdx="3" presStyleCnt="4">
        <dgm:presLayoutVars>
          <dgm:bulletEnabled val="1"/>
        </dgm:presLayoutVars>
      </dgm:prSet>
      <dgm:spPr/>
      <dgm:t>
        <a:bodyPr/>
        <a:lstStyle/>
        <a:p>
          <a:endParaRPr lang="zh-CN" altLang="en-US"/>
        </a:p>
      </dgm:t>
    </dgm:pt>
    <dgm:pt modelId="{3753C4D8-1D03-4346-9AE9-164077174DCC}" type="pres">
      <dgm:prSet presAssocID="{515FB32F-D9B7-49E1-914D-A70865054607}" presName="dummy" presStyleCnt="0"/>
      <dgm:spPr/>
    </dgm:pt>
    <dgm:pt modelId="{3176C57C-2888-4B77-8EC9-6F88CFC13DC5}" type="pres">
      <dgm:prSet presAssocID="{2887198E-4CF7-4738-A005-17823CE64370}" presName="sibTrans" presStyleLbl="sibTrans2D1" presStyleIdx="3" presStyleCnt="4"/>
      <dgm:spPr/>
      <dgm:t>
        <a:bodyPr/>
        <a:lstStyle/>
        <a:p>
          <a:endParaRPr lang="zh-CN" altLang="en-US"/>
        </a:p>
      </dgm:t>
    </dgm:pt>
  </dgm:ptLst>
  <dgm:cxnLst>
    <dgm:cxn modelId="{B565568D-FFA7-4085-BD5B-0B3435D4E1D9}" type="presOf" srcId="{082DA10C-6525-4902-A4D6-B1BEF6F33A1A}" destId="{62899C9D-BC45-4EA1-A471-11E7CB8CE1AD}" srcOrd="0" destOrd="0" presId="urn:microsoft.com/office/officeart/2005/8/layout/radial6"/>
    <dgm:cxn modelId="{D528ED2B-9676-4AF7-AC20-347BBC9EA28B}" type="presOf" srcId="{B7427C9A-ACF3-45D9-8E74-4FD2DE5E83C3}" destId="{1D8BFE18-9FB9-4FD2-AC58-1735D4A86DDA}" srcOrd="0" destOrd="0" presId="urn:microsoft.com/office/officeart/2005/8/layout/radial6"/>
    <dgm:cxn modelId="{203AE86C-E7EE-4B6D-87D1-8C80650D259B}" type="presOf" srcId="{2887198E-4CF7-4738-A005-17823CE64370}" destId="{3176C57C-2888-4B77-8EC9-6F88CFC13DC5}" srcOrd="0" destOrd="0" presId="urn:microsoft.com/office/officeart/2005/8/layout/radial6"/>
    <dgm:cxn modelId="{73A66A87-D2A4-4468-A134-6201808DB224}" srcId="{2B708D35-72CA-42BF-98CE-3E854B291AEE}" destId="{515FB32F-D9B7-49E1-914D-A70865054607}" srcOrd="3" destOrd="0" parTransId="{2B8C7D13-1E02-4F51-88B8-32B86745F35C}" sibTransId="{2887198E-4CF7-4738-A005-17823CE64370}"/>
    <dgm:cxn modelId="{CD37DD99-B9BC-4DEA-B23D-5B9354B36160}" srcId="{2B708D35-72CA-42BF-98CE-3E854B291AEE}" destId="{86A6A604-1CD3-40C3-8D46-90C6A304EA9F}" srcOrd="0" destOrd="0" parTransId="{786E071B-F5EB-4E00-908C-D5595178177E}" sibTransId="{432CCA25-BC11-4C0D-9209-0FBD2A45D953}"/>
    <dgm:cxn modelId="{997E8057-79C2-494E-B699-6A05BC950904}" type="presOf" srcId="{432CCA25-BC11-4C0D-9209-0FBD2A45D953}" destId="{1332359C-4BC5-44ED-AAD3-D1B604ADAD46}" srcOrd="0" destOrd="0" presId="urn:microsoft.com/office/officeart/2005/8/layout/radial6"/>
    <dgm:cxn modelId="{EFE352C3-9206-41C7-8464-C75D8685C462}" type="presOf" srcId="{127A5715-45B0-4089-9D1A-D3D7E67F345A}" destId="{3F50CE67-F146-4290-81F0-7E3FB4134560}" srcOrd="0" destOrd="0" presId="urn:microsoft.com/office/officeart/2005/8/layout/radial6"/>
    <dgm:cxn modelId="{03376FAE-5AC2-4BC6-A95D-F9D3ABE90479}" type="presOf" srcId="{7537B320-88C1-43E2-8C1B-E960BF911A22}" destId="{2C732C2F-51DB-4B8D-8DEC-46012060BA21}" srcOrd="0" destOrd="0" presId="urn:microsoft.com/office/officeart/2005/8/layout/radial6"/>
    <dgm:cxn modelId="{A525F402-6906-444C-AB72-CA678578A18B}" srcId="{2B708D35-72CA-42BF-98CE-3E854B291AEE}" destId="{082DA10C-6525-4902-A4D6-B1BEF6F33A1A}" srcOrd="1" destOrd="0" parTransId="{6E9D7767-536E-4DFB-A396-8F4FD6D57704}" sibTransId="{7537B320-88C1-43E2-8C1B-E960BF911A22}"/>
    <dgm:cxn modelId="{019DD602-0826-4C88-8BEF-F5ECF7FB4643}" type="presOf" srcId="{2B708D35-72CA-42BF-98CE-3E854B291AEE}" destId="{9910F1B7-3E1E-4DF9-A01D-70714028E396}" srcOrd="0" destOrd="0" presId="urn:microsoft.com/office/officeart/2005/8/layout/radial6"/>
    <dgm:cxn modelId="{A7BBAD0E-6F02-41D7-8E49-95B2158A32E7}" type="presOf" srcId="{9D3E1CAA-1A7A-4E5E-B3EC-2E66185D0EA4}" destId="{4BABFD47-D798-4C45-8C3E-79AFF6EB8851}" srcOrd="0" destOrd="0" presId="urn:microsoft.com/office/officeart/2005/8/layout/radial6"/>
    <dgm:cxn modelId="{8D6BFD4C-53C3-4F9C-A74B-2E38897EACBC}" type="presOf" srcId="{86A6A604-1CD3-40C3-8D46-90C6A304EA9F}" destId="{51017C56-F963-4ED4-8A99-C95E2ED9C9E9}" srcOrd="0" destOrd="0" presId="urn:microsoft.com/office/officeart/2005/8/layout/radial6"/>
    <dgm:cxn modelId="{8E18A068-9813-4935-8AB9-674B5C2B9345}" srcId="{B7427C9A-ACF3-45D9-8E74-4FD2DE5E83C3}" destId="{2B708D35-72CA-42BF-98CE-3E854B291AEE}" srcOrd="0" destOrd="0" parTransId="{3711FA51-6D62-4082-9147-842424E9FA75}" sibTransId="{BCA063A3-DE99-4DA6-B903-2D7B89A86AC9}"/>
    <dgm:cxn modelId="{DC23DB75-7D67-4F89-8A45-F8249AFFDA0A}" type="presOf" srcId="{515FB32F-D9B7-49E1-914D-A70865054607}" destId="{2DB633C1-7F67-4B52-A2B6-CD60609CBF5C}" srcOrd="0" destOrd="0" presId="urn:microsoft.com/office/officeart/2005/8/layout/radial6"/>
    <dgm:cxn modelId="{64D1EA28-4900-4620-94F4-E3DA348B6FD0}" srcId="{2B708D35-72CA-42BF-98CE-3E854B291AEE}" destId="{127A5715-45B0-4089-9D1A-D3D7E67F345A}" srcOrd="2" destOrd="0" parTransId="{CB99B7D5-0702-4CFD-B70B-72F07B3E8CB6}" sibTransId="{9D3E1CAA-1A7A-4E5E-B3EC-2E66185D0EA4}"/>
    <dgm:cxn modelId="{5B918BDF-9814-4896-875B-250AB6EB8D36}" type="presParOf" srcId="{1D8BFE18-9FB9-4FD2-AC58-1735D4A86DDA}" destId="{9910F1B7-3E1E-4DF9-A01D-70714028E396}" srcOrd="0" destOrd="0" presId="urn:microsoft.com/office/officeart/2005/8/layout/radial6"/>
    <dgm:cxn modelId="{DE1423EF-0B47-4DD6-855E-635757239DF8}" type="presParOf" srcId="{1D8BFE18-9FB9-4FD2-AC58-1735D4A86DDA}" destId="{51017C56-F963-4ED4-8A99-C95E2ED9C9E9}" srcOrd="1" destOrd="0" presId="urn:microsoft.com/office/officeart/2005/8/layout/radial6"/>
    <dgm:cxn modelId="{8BB13F53-D252-4A03-837B-B6D9CAE6D536}" type="presParOf" srcId="{1D8BFE18-9FB9-4FD2-AC58-1735D4A86DDA}" destId="{C4B341A2-3634-4F85-A653-4217A41E435A}" srcOrd="2" destOrd="0" presId="urn:microsoft.com/office/officeart/2005/8/layout/radial6"/>
    <dgm:cxn modelId="{A7B621B0-3C77-42DA-A009-0F2D01837E5B}" type="presParOf" srcId="{1D8BFE18-9FB9-4FD2-AC58-1735D4A86DDA}" destId="{1332359C-4BC5-44ED-AAD3-D1B604ADAD46}" srcOrd="3" destOrd="0" presId="urn:microsoft.com/office/officeart/2005/8/layout/radial6"/>
    <dgm:cxn modelId="{0C0B92F1-0B52-407A-9CA8-3BA35037E8CB}" type="presParOf" srcId="{1D8BFE18-9FB9-4FD2-AC58-1735D4A86DDA}" destId="{62899C9D-BC45-4EA1-A471-11E7CB8CE1AD}" srcOrd="4" destOrd="0" presId="urn:microsoft.com/office/officeart/2005/8/layout/radial6"/>
    <dgm:cxn modelId="{1948F333-9771-440B-BC3B-FE745658F1D8}" type="presParOf" srcId="{1D8BFE18-9FB9-4FD2-AC58-1735D4A86DDA}" destId="{2F4AB356-E2D7-48C3-97DA-6F6E1484E9EF}" srcOrd="5" destOrd="0" presId="urn:microsoft.com/office/officeart/2005/8/layout/radial6"/>
    <dgm:cxn modelId="{E03AD696-772C-4C7C-AC56-CB3BF44A8F67}" type="presParOf" srcId="{1D8BFE18-9FB9-4FD2-AC58-1735D4A86DDA}" destId="{2C732C2F-51DB-4B8D-8DEC-46012060BA21}" srcOrd="6" destOrd="0" presId="urn:microsoft.com/office/officeart/2005/8/layout/radial6"/>
    <dgm:cxn modelId="{4E265CE1-CC4A-4574-8A86-BC710CD56B06}" type="presParOf" srcId="{1D8BFE18-9FB9-4FD2-AC58-1735D4A86DDA}" destId="{3F50CE67-F146-4290-81F0-7E3FB4134560}" srcOrd="7" destOrd="0" presId="urn:microsoft.com/office/officeart/2005/8/layout/radial6"/>
    <dgm:cxn modelId="{C770A849-20CC-4250-8F9F-58C37B17AF2A}" type="presParOf" srcId="{1D8BFE18-9FB9-4FD2-AC58-1735D4A86DDA}" destId="{00AF9382-B3B9-4A01-94A5-85AD1CEA200A}" srcOrd="8" destOrd="0" presId="urn:microsoft.com/office/officeart/2005/8/layout/radial6"/>
    <dgm:cxn modelId="{00E99535-3128-4788-A308-50DC5173538B}" type="presParOf" srcId="{1D8BFE18-9FB9-4FD2-AC58-1735D4A86DDA}" destId="{4BABFD47-D798-4C45-8C3E-79AFF6EB8851}" srcOrd="9" destOrd="0" presId="urn:microsoft.com/office/officeart/2005/8/layout/radial6"/>
    <dgm:cxn modelId="{015191E7-CA9C-4797-ABD5-5116F903FF51}" type="presParOf" srcId="{1D8BFE18-9FB9-4FD2-AC58-1735D4A86DDA}" destId="{2DB633C1-7F67-4B52-A2B6-CD60609CBF5C}" srcOrd="10" destOrd="0" presId="urn:microsoft.com/office/officeart/2005/8/layout/radial6"/>
    <dgm:cxn modelId="{4EBE259F-037E-40A9-AF75-630020975421}" type="presParOf" srcId="{1D8BFE18-9FB9-4FD2-AC58-1735D4A86DDA}" destId="{3753C4D8-1D03-4346-9AE9-164077174DCC}" srcOrd="11" destOrd="0" presId="urn:microsoft.com/office/officeart/2005/8/layout/radial6"/>
    <dgm:cxn modelId="{F307875C-D396-490C-A4E7-ECCE929EDBF2}" type="presParOf" srcId="{1D8BFE18-9FB9-4FD2-AC58-1735D4A86DDA}" destId="{3176C57C-2888-4B77-8EC9-6F88CFC13D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8A907-8F47-45E0-8ECA-10B6F4B8D467}">
      <dsp:nvSpPr>
        <dsp:cNvPr id="0" name=""/>
        <dsp:cNvSpPr/>
      </dsp:nvSpPr>
      <dsp:spPr>
        <a:xfrm>
          <a:off x="354871" y="576891"/>
          <a:ext cx="7424364" cy="8697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zh-CN" altLang="en-US" sz="3400" kern="1200" dirty="0" smtClean="0"/>
            <a:t>人是住在房子里的</a:t>
          </a:r>
          <a:endParaRPr lang="en-US" altLang="zh-CN" sz="3400" kern="1200" dirty="0" smtClean="0"/>
        </a:p>
      </dsp:txBody>
      <dsp:txXfrm>
        <a:off x="397330" y="619350"/>
        <a:ext cx="7339446" cy="784857"/>
      </dsp:txXfrm>
    </dsp:sp>
    <dsp:sp modelId="{3A792619-B89D-4251-ADC3-0366E9611F72}">
      <dsp:nvSpPr>
        <dsp:cNvPr id="0" name=""/>
        <dsp:cNvSpPr/>
      </dsp:nvSpPr>
      <dsp:spPr>
        <a:xfrm>
          <a:off x="368514" y="2112697"/>
          <a:ext cx="7451649" cy="9153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zh-CN" altLang="en-US" sz="3400" kern="1200" dirty="0" smtClean="0"/>
            <a:t>网站程序是放在空间</a:t>
          </a:r>
          <a:endParaRPr lang="zh-CN" altLang="en-US" sz="3400" kern="1200" dirty="0"/>
        </a:p>
      </dsp:txBody>
      <dsp:txXfrm>
        <a:off x="413199" y="2157382"/>
        <a:ext cx="7362279" cy="825998"/>
      </dsp:txXfrm>
    </dsp:sp>
    <dsp:sp modelId="{F2E3CE33-C9F0-4F5F-AD41-A9587C2FAD54}">
      <dsp:nvSpPr>
        <dsp:cNvPr id="0" name=""/>
        <dsp:cNvSpPr/>
      </dsp:nvSpPr>
      <dsp:spPr>
        <a:xfrm>
          <a:off x="0" y="2628241"/>
          <a:ext cx="8243249"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723" tIns="43180" rIns="241808" bIns="43180" numCol="1" spcCol="1270" anchor="t" anchorCtr="0">
          <a:noAutofit/>
        </a:bodyPr>
        <a:lstStyle/>
        <a:p>
          <a:pPr marL="228600" lvl="1" indent="-228600" algn="l" defTabSz="1200150">
            <a:lnSpc>
              <a:spcPct val="90000"/>
            </a:lnSpc>
            <a:spcBef>
              <a:spcPct val="0"/>
            </a:spcBef>
            <a:spcAft>
              <a:spcPct val="20000"/>
            </a:spcAft>
            <a:buChar char="••"/>
          </a:pPr>
          <a:endParaRPr lang="zh-CN" altLang="en-US" sz="2700" kern="1200" dirty="0"/>
        </a:p>
      </dsp:txBody>
      <dsp:txXfrm>
        <a:off x="0" y="2628241"/>
        <a:ext cx="8243249" cy="1059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320CE-3322-4D84-96F2-382B33AA161C}">
      <dsp:nvSpPr>
        <dsp:cNvPr id="0" name=""/>
        <dsp:cNvSpPr/>
      </dsp:nvSpPr>
      <dsp:spPr>
        <a:xfrm>
          <a:off x="2264951" y="1240342"/>
          <a:ext cx="884302" cy="884302"/>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机房分类</a:t>
          </a:r>
          <a:endParaRPr lang="zh-CN" altLang="en-US" sz="1900" kern="1200" dirty="0"/>
        </a:p>
      </dsp:txBody>
      <dsp:txXfrm>
        <a:off x="2394454" y="1369845"/>
        <a:ext cx="625296" cy="625296"/>
      </dsp:txXfrm>
    </dsp:sp>
    <dsp:sp modelId="{3219AEFA-6FFF-4148-A211-E3770550815D}">
      <dsp:nvSpPr>
        <dsp:cNvPr id="0" name=""/>
        <dsp:cNvSpPr/>
      </dsp:nvSpPr>
      <dsp:spPr>
        <a:xfrm rot="16200000">
          <a:off x="2613391" y="918502"/>
          <a:ext cx="187422" cy="30066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641505" y="1006748"/>
        <a:ext cx="131195" cy="180398"/>
      </dsp:txXfrm>
    </dsp:sp>
    <dsp:sp modelId="{5B179FB7-144A-4B7F-AE31-16A492A52A44}">
      <dsp:nvSpPr>
        <dsp:cNvPr id="0" name=""/>
        <dsp:cNvSpPr/>
      </dsp:nvSpPr>
      <dsp:spPr>
        <a:xfrm>
          <a:off x="2264951" y="2413"/>
          <a:ext cx="884302" cy="88430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双线</a:t>
          </a:r>
          <a:endParaRPr lang="zh-CN" altLang="en-US" sz="1900" kern="1200" dirty="0"/>
        </a:p>
      </dsp:txBody>
      <dsp:txXfrm>
        <a:off x="2394454" y="131916"/>
        <a:ext cx="625296" cy="625296"/>
      </dsp:txXfrm>
    </dsp:sp>
    <dsp:sp modelId="{14983176-3006-4423-820B-147C94B0D926}">
      <dsp:nvSpPr>
        <dsp:cNvPr id="0" name=""/>
        <dsp:cNvSpPr/>
      </dsp:nvSpPr>
      <dsp:spPr>
        <a:xfrm>
          <a:off x="3227052" y="1532162"/>
          <a:ext cx="187422" cy="30066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3227052" y="1592294"/>
        <a:ext cx="131195" cy="180398"/>
      </dsp:txXfrm>
    </dsp:sp>
    <dsp:sp modelId="{E9192DEC-79E0-448B-87D1-3D48DD9B6CA7}">
      <dsp:nvSpPr>
        <dsp:cNvPr id="0" name=""/>
        <dsp:cNvSpPr/>
      </dsp:nvSpPr>
      <dsp:spPr>
        <a:xfrm>
          <a:off x="3502880" y="1240342"/>
          <a:ext cx="884302" cy="88430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美国</a:t>
          </a:r>
          <a:endParaRPr lang="zh-CN" altLang="en-US" sz="1900" kern="1200" dirty="0"/>
        </a:p>
      </dsp:txBody>
      <dsp:txXfrm>
        <a:off x="3632383" y="1369845"/>
        <a:ext cx="625296" cy="625296"/>
      </dsp:txXfrm>
    </dsp:sp>
    <dsp:sp modelId="{25E1EEE2-08D7-45D8-B756-2B8220C6F539}">
      <dsp:nvSpPr>
        <dsp:cNvPr id="0" name=""/>
        <dsp:cNvSpPr/>
      </dsp:nvSpPr>
      <dsp:spPr>
        <a:xfrm rot="5400000">
          <a:off x="2613391" y="2145822"/>
          <a:ext cx="187422" cy="30066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641505" y="2177841"/>
        <a:ext cx="131195" cy="180398"/>
      </dsp:txXfrm>
    </dsp:sp>
    <dsp:sp modelId="{DE8052E5-8DCA-4AFD-A293-FCC26A2E85D0}">
      <dsp:nvSpPr>
        <dsp:cNvPr id="0" name=""/>
        <dsp:cNvSpPr/>
      </dsp:nvSpPr>
      <dsp:spPr>
        <a:xfrm>
          <a:off x="2264951" y="2478271"/>
          <a:ext cx="884302" cy="88430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香港</a:t>
          </a:r>
          <a:endParaRPr lang="zh-CN" altLang="en-US" sz="1900" kern="1200" dirty="0"/>
        </a:p>
      </dsp:txBody>
      <dsp:txXfrm>
        <a:off x="2394454" y="2607774"/>
        <a:ext cx="625296" cy="625296"/>
      </dsp:txXfrm>
    </dsp:sp>
    <dsp:sp modelId="{D0018916-0B82-498C-BDE1-C198AAAACFBE}">
      <dsp:nvSpPr>
        <dsp:cNvPr id="0" name=""/>
        <dsp:cNvSpPr/>
      </dsp:nvSpPr>
      <dsp:spPr>
        <a:xfrm rot="10800000">
          <a:off x="1999731" y="1532162"/>
          <a:ext cx="187422" cy="30066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10800000">
        <a:off x="2055958" y="1592294"/>
        <a:ext cx="131195" cy="180398"/>
      </dsp:txXfrm>
    </dsp:sp>
    <dsp:sp modelId="{EB1D0F3E-5719-4C6D-8FF1-F702CA56EFA0}">
      <dsp:nvSpPr>
        <dsp:cNvPr id="0" name=""/>
        <dsp:cNvSpPr/>
      </dsp:nvSpPr>
      <dsp:spPr>
        <a:xfrm>
          <a:off x="1027022" y="1240342"/>
          <a:ext cx="884302" cy="88430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电信</a:t>
          </a:r>
          <a:endParaRPr lang="zh-CN" altLang="en-US" sz="1900" kern="1200" dirty="0"/>
        </a:p>
      </dsp:txBody>
      <dsp:txXfrm>
        <a:off x="1156525" y="1369845"/>
        <a:ext cx="625296" cy="6252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320CE-3322-4D84-96F2-382B33AA161C}">
      <dsp:nvSpPr>
        <dsp:cNvPr id="0" name=""/>
        <dsp:cNvSpPr/>
      </dsp:nvSpPr>
      <dsp:spPr>
        <a:xfrm>
          <a:off x="1753592" y="1240446"/>
          <a:ext cx="884094" cy="884094"/>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类型分类</a:t>
          </a:r>
          <a:endParaRPr lang="zh-CN" altLang="en-US" sz="1900" kern="1200" dirty="0"/>
        </a:p>
      </dsp:txBody>
      <dsp:txXfrm>
        <a:off x="1883065" y="1369919"/>
        <a:ext cx="625148" cy="625148"/>
      </dsp:txXfrm>
    </dsp:sp>
    <dsp:sp modelId="{3219AEFA-6FFF-4148-A211-E3770550815D}">
      <dsp:nvSpPr>
        <dsp:cNvPr id="0" name=""/>
        <dsp:cNvSpPr/>
      </dsp:nvSpPr>
      <dsp:spPr>
        <a:xfrm rot="16450716">
          <a:off x="2145640" y="918176"/>
          <a:ext cx="189719" cy="30059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172024" y="1006676"/>
        <a:ext cx="132803" cy="180356"/>
      </dsp:txXfrm>
    </dsp:sp>
    <dsp:sp modelId="{5B179FB7-144A-4B7F-AE31-16A492A52A44}">
      <dsp:nvSpPr>
        <dsp:cNvPr id="0" name=""/>
        <dsp:cNvSpPr/>
      </dsp:nvSpPr>
      <dsp:spPr>
        <a:xfrm>
          <a:off x="1844095" y="1693"/>
          <a:ext cx="884094" cy="884094"/>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云享</a:t>
          </a:r>
          <a:endParaRPr lang="zh-CN" altLang="en-US" sz="1900" kern="1200" dirty="0"/>
        </a:p>
      </dsp:txBody>
      <dsp:txXfrm>
        <a:off x="1973568" y="131166"/>
        <a:ext cx="625148" cy="625148"/>
      </dsp:txXfrm>
    </dsp:sp>
    <dsp:sp modelId="{14983176-3006-4423-820B-147C94B0D926}">
      <dsp:nvSpPr>
        <dsp:cNvPr id="0" name=""/>
        <dsp:cNvSpPr/>
      </dsp:nvSpPr>
      <dsp:spPr>
        <a:xfrm>
          <a:off x="2735622" y="1532197"/>
          <a:ext cx="235936" cy="30059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735622" y="1592315"/>
        <a:ext cx="165155" cy="180356"/>
      </dsp:txXfrm>
    </dsp:sp>
    <dsp:sp modelId="{E9192DEC-79E0-448B-87D1-3D48DD9B6CA7}">
      <dsp:nvSpPr>
        <dsp:cNvPr id="0" name=""/>
        <dsp:cNvSpPr/>
      </dsp:nvSpPr>
      <dsp:spPr>
        <a:xfrm>
          <a:off x="3082849" y="1240446"/>
          <a:ext cx="884094" cy="884094"/>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独立</a:t>
          </a:r>
          <a:r>
            <a:rPr lang="en-US" altLang="zh-CN" sz="1900" kern="1200" dirty="0" smtClean="0"/>
            <a:t>IP</a:t>
          </a:r>
          <a:endParaRPr lang="zh-CN" altLang="en-US" sz="1900" kern="1200" dirty="0"/>
        </a:p>
      </dsp:txBody>
      <dsp:txXfrm>
        <a:off x="3212322" y="1369919"/>
        <a:ext cx="625148" cy="625148"/>
      </dsp:txXfrm>
    </dsp:sp>
    <dsp:sp modelId="{25E1EEE2-08D7-45D8-B756-2B8220C6F539}">
      <dsp:nvSpPr>
        <dsp:cNvPr id="0" name=""/>
        <dsp:cNvSpPr/>
      </dsp:nvSpPr>
      <dsp:spPr>
        <a:xfrm rot="5149284">
          <a:off x="2145640" y="2146219"/>
          <a:ext cx="189719" cy="30059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a:off x="2172024" y="2177955"/>
        <a:ext cx="132803" cy="180356"/>
      </dsp:txXfrm>
    </dsp:sp>
    <dsp:sp modelId="{DE8052E5-8DCA-4AFD-A293-FCC26A2E85D0}">
      <dsp:nvSpPr>
        <dsp:cNvPr id="0" name=""/>
        <dsp:cNvSpPr/>
      </dsp:nvSpPr>
      <dsp:spPr>
        <a:xfrm>
          <a:off x="1844095" y="2479200"/>
          <a:ext cx="884094" cy="884094"/>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代理专卖</a:t>
          </a:r>
          <a:endParaRPr lang="zh-CN" altLang="en-US" sz="1900" kern="1200" dirty="0"/>
        </a:p>
      </dsp:txBody>
      <dsp:txXfrm>
        <a:off x="1973568" y="2608673"/>
        <a:ext cx="625148" cy="625148"/>
      </dsp:txXfrm>
    </dsp:sp>
    <dsp:sp modelId="{D0018916-0B82-498C-BDE1-C198AAAACFBE}">
      <dsp:nvSpPr>
        <dsp:cNvPr id="0" name=""/>
        <dsp:cNvSpPr/>
      </dsp:nvSpPr>
      <dsp:spPr>
        <a:xfrm rot="10800000">
          <a:off x="1555475" y="1532197"/>
          <a:ext cx="140002" cy="300592"/>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CN" altLang="en-US" sz="1200" kern="1200"/>
        </a:p>
      </dsp:txBody>
      <dsp:txXfrm rot="10800000">
        <a:off x="1597476" y="1592315"/>
        <a:ext cx="98001" cy="180356"/>
      </dsp:txXfrm>
    </dsp:sp>
    <dsp:sp modelId="{EB1D0F3E-5719-4C6D-8FF1-F702CA56EFA0}">
      <dsp:nvSpPr>
        <dsp:cNvPr id="0" name=""/>
        <dsp:cNvSpPr/>
      </dsp:nvSpPr>
      <dsp:spPr>
        <a:xfrm>
          <a:off x="605342" y="1240446"/>
          <a:ext cx="884094" cy="884094"/>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altLang="zh-CN" sz="1900" kern="1200" dirty="0" smtClean="0"/>
            <a:t>G</a:t>
          </a:r>
          <a:r>
            <a:rPr lang="zh-CN" altLang="en-US" sz="1900" kern="1200" dirty="0" smtClean="0"/>
            <a:t>享</a:t>
          </a:r>
          <a:endParaRPr lang="zh-CN" altLang="en-US" sz="1900" kern="1200" dirty="0"/>
        </a:p>
      </dsp:txBody>
      <dsp:txXfrm>
        <a:off x="734815" y="1369919"/>
        <a:ext cx="625148" cy="6251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6C57C-2888-4B77-8EC9-6F88CFC13DC5}">
      <dsp:nvSpPr>
        <dsp:cNvPr id="0" name=""/>
        <dsp:cNvSpPr/>
      </dsp:nvSpPr>
      <dsp:spPr>
        <a:xfrm>
          <a:off x="1679787" y="530739"/>
          <a:ext cx="3534711" cy="3534711"/>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ABFD47-D798-4C45-8C3E-79AFF6EB8851}">
      <dsp:nvSpPr>
        <dsp:cNvPr id="0" name=""/>
        <dsp:cNvSpPr/>
      </dsp:nvSpPr>
      <dsp:spPr>
        <a:xfrm>
          <a:off x="1679787" y="530739"/>
          <a:ext cx="3534711" cy="3534711"/>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32C2F-51DB-4B8D-8DEC-46012060BA21}">
      <dsp:nvSpPr>
        <dsp:cNvPr id="0" name=""/>
        <dsp:cNvSpPr/>
      </dsp:nvSpPr>
      <dsp:spPr>
        <a:xfrm>
          <a:off x="1679787" y="530739"/>
          <a:ext cx="3534711" cy="3534711"/>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32359C-4BC5-44ED-AAD3-D1B604ADAD46}">
      <dsp:nvSpPr>
        <dsp:cNvPr id="0" name=""/>
        <dsp:cNvSpPr/>
      </dsp:nvSpPr>
      <dsp:spPr>
        <a:xfrm>
          <a:off x="1679787" y="530739"/>
          <a:ext cx="3534711" cy="3534711"/>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10F1B7-3E1E-4DF9-A01D-70714028E396}">
      <dsp:nvSpPr>
        <dsp:cNvPr id="0" name=""/>
        <dsp:cNvSpPr/>
      </dsp:nvSpPr>
      <dsp:spPr>
        <a:xfrm>
          <a:off x="2633327" y="1484280"/>
          <a:ext cx="1627630" cy="16276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目录页</a:t>
          </a:r>
          <a:endParaRPr lang="zh-CN" altLang="en-US" sz="2000" kern="1200" dirty="0"/>
        </a:p>
      </dsp:txBody>
      <dsp:txXfrm>
        <a:off x="2871688" y="1722641"/>
        <a:ext cx="1150908" cy="1150908"/>
      </dsp:txXfrm>
    </dsp:sp>
    <dsp:sp modelId="{51017C56-F963-4ED4-8A99-C95E2ED9C9E9}">
      <dsp:nvSpPr>
        <dsp:cNvPr id="0" name=""/>
        <dsp:cNvSpPr/>
      </dsp:nvSpPr>
      <dsp:spPr>
        <a:xfrm>
          <a:off x="2877472" y="2085"/>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域名产品</a:t>
          </a:r>
          <a:endParaRPr lang="zh-CN" altLang="en-US" sz="2000" kern="1200" dirty="0"/>
        </a:p>
      </dsp:txBody>
      <dsp:txXfrm>
        <a:off x="3044325" y="168938"/>
        <a:ext cx="805635" cy="805635"/>
      </dsp:txXfrm>
    </dsp:sp>
    <dsp:sp modelId="{62899C9D-BC45-4EA1-A471-11E7CB8CE1AD}">
      <dsp:nvSpPr>
        <dsp:cNvPr id="0" name=""/>
        <dsp:cNvSpPr/>
      </dsp:nvSpPr>
      <dsp:spPr>
        <a:xfrm>
          <a:off x="4603811" y="1728424"/>
          <a:ext cx="1139341" cy="1139341"/>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邮局产品</a:t>
          </a:r>
          <a:endParaRPr lang="zh-CN" altLang="en-US" sz="2000" kern="1200" dirty="0"/>
        </a:p>
      </dsp:txBody>
      <dsp:txXfrm>
        <a:off x="4770664" y="1895277"/>
        <a:ext cx="805635" cy="805635"/>
      </dsp:txXfrm>
    </dsp:sp>
    <dsp:sp modelId="{3F50CE67-F146-4290-81F0-7E3FB4134560}">
      <dsp:nvSpPr>
        <dsp:cNvPr id="0" name=""/>
        <dsp:cNvSpPr/>
      </dsp:nvSpPr>
      <dsp:spPr>
        <a:xfrm>
          <a:off x="2877472" y="345476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常见问题</a:t>
          </a:r>
          <a:endParaRPr lang="zh-CN" altLang="en-US" sz="2000" kern="1200" dirty="0"/>
        </a:p>
      </dsp:txBody>
      <dsp:txXfrm>
        <a:off x="3044325" y="3621617"/>
        <a:ext cx="805635" cy="805635"/>
      </dsp:txXfrm>
    </dsp:sp>
    <dsp:sp modelId="{2DB633C1-7F67-4B52-A2B6-CD60609CBF5C}">
      <dsp:nvSpPr>
        <dsp:cNvPr id="0" name=""/>
        <dsp:cNvSpPr/>
      </dsp:nvSpPr>
      <dsp:spPr>
        <a:xfrm>
          <a:off x="1151132" y="1728424"/>
          <a:ext cx="1139341" cy="11393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kern="1200" dirty="0" smtClean="0"/>
            <a:t>主机产品</a:t>
          </a:r>
          <a:endParaRPr lang="zh-CN" altLang="en-US" sz="2000" kern="1200" dirty="0"/>
        </a:p>
      </dsp:txBody>
      <dsp:txXfrm>
        <a:off x="1317985" y="1895277"/>
        <a:ext cx="805635" cy="80563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D2A4F-EF26-4724-8E59-7011C42D14C6}" type="datetimeFigureOut">
              <a:rPr lang="zh-CN" altLang="en-US" smtClean="0"/>
              <a:pPr/>
              <a:t>2015/8/31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54AF3-F438-49C4-8183-A9E13F99E7AA}" type="slidenum">
              <a:rPr lang="zh-CN" altLang="en-US" smtClean="0"/>
              <a:pPr/>
              <a:t>‹#›</a:t>
            </a:fld>
            <a:endParaRPr lang="zh-CN" altLang="en-US"/>
          </a:p>
        </p:txBody>
      </p:sp>
    </p:spTree>
    <p:extLst>
      <p:ext uri="{BB962C8B-B14F-4D97-AF65-F5344CB8AC3E}">
        <p14:creationId xmlns:p14="http://schemas.microsoft.com/office/powerpoint/2010/main" val="414239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27685945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1080684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72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35856123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13200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213888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52790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63941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198995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215197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170142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E09FCBB-DCC1-474E-A5EB-B33B5F18ECCD}" type="datetimeFigureOut">
              <a:rPr lang="zh-CN" altLang="en-US" smtClean="0"/>
              <a:pPr/>
              <a:t>2015/8/31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3046126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9FCBB-DCC1-474E-A5EB-B33B5F18ECCD}" type="datetimeFigureOut">
              <a:rPr lang="zh-CN" altLang="en-US" smtClean="0"/>
              <a:pPr/>
              <a:t>2015/8/31</a:t>
            </a:fld>
            <a:endParaRPr lang="zh-CN" altLang="en-US"/>
          </a:p>
        </p:txBody>
      </p:sp>
      <p:sp>
        <p:nvSpPr>
          <p:cNvPr id="5" name="页脚占位符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8189A-3793-45A6-8388-95D7276CB5BB}" type="slidenum">
              <a:rPr lang="zh-CN" altLang="en-US" smtClean="0"/>
              <a:pPr/>
              <a:t>‹#›</a:t>
            </a:fld>
            <a:endParaRPr lang="zh-CN" altLang="en-US"/>
          </a:p>
        </p:txBody>
      </p:sp>
    </p:spTree>
    <p:extLst>
      <p:ext uri="{BB962C8B-B14F-4D97-AF65-F5344CB8AC3E}">
        <p14:creationId xmlns:p14="http://schemas.microsoft.com/office/powerpoint/2010/main" val="323726353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hinanet.c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3.pn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zwdns.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mailto:mymail@chinanet.cc"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9" name="表格 8"/>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sp>
        <p:nvSpPr>
          <p:cNvPr id="3" name="文本框 2"/>
          <p:cNvSpPr txBox="1"/>
          <p:nvPr/>
        </p:nvSpPr>
        <p:spPr>
          <a:xfrm>
            <a:off x="3521123" y="3179928"/>
            <a:ext cx="5663821" cy="584775"/>
          </a:xfrm>
          <a:prstGeom prst="rect">
            <a:avLst/>
          </a:prstGeom>
          <a:noFill/>
        </p:spPr>
        <p:txBody>
          <a:bodyPr wrap="square" rtlCol="0">
            <a:spAutoFit/>
          </a:bodyPr>
          <a:lstStyle/>
          <a:p>
            <a:r>
              <a:rPr lang="zh-CN" altLang="en-US" sz="3200" dirty="0" smtClean="0">
                <a:solidFill>
                  <a:schemeClr val="accent6">
                    <a:lumMod val="75000"/>
                  </a:schemeClr>
                </a:solidFill>
                <a:latin typeface="微软雅黑" panose="020B0503020204020204" pitchFamily="34" charset="-122"/>
                <a:ea typeface="微软雅黑" panose="020B0503020204020204" pitchFamily="34" charset="-122"/>
              </a:rPr>
              <a:t>虚拟主机</a:t>
            </a:r>
            <a:r>
              <a:rPr lang="en-US" altLang="zh-CN" sz="3200" dirty="0" smtClean="0">
                <a:solidFill>
                  <a:schemeClr val="accent6">
                    <a:lumMod val="75000"/>
                  </a:schemeClr>
                </a:solidFill>
                <a:latin typeface="微软雅黑" panose="020B0503020204020204" pitchFamily="34" charset="-122"/>
                <a:ea typeface="微软雅黑" panose="020B0503020204020204" pitchFamily="34" charset="-122"/>
              </a:rPr>
              <a:t>/</a:t>
            </a:r>
            <a:r>
              <a:rPr lang="zh-CN" altLang="en-US" sz="3200" dirty="0" smtClean="0">
                <a:solidFill>
                  <a:schemeClr val="accent6">
                    <a:lumMod val="75000"/>
                  </a:schemeClr>
                </a:solidFill>
                <a:latin typeface="微软雅黑" panose="020B0503020204020204" pitchFamily="34" charset="-122"/>
                <a:ea typeface="微软雅黑" panose="020B0503020204020204" pitchFamily="34" charset="-122"/>
              </a:rPr>
              <a:t>域名产品知识培训</a:t>
            </a:r>
            <a:endParaRPr lang="zh-CN" altLang="en-US" sz="3200" dirty="0">
              <a:solidFill>
                <a:schemeClr val="accent6">
                  <a:lumMod val="75000"/>
                </a:schemeClr>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42893546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extLst>
              <p:ext uri="{D42A27DB-BD31-4B8C-83A1-F6EECF244321}">
                <p14:modId xmlns:p14="http://schemas.microsoft.com/office/powerpoint/2010/main" val="89604194"/>
              </p:ext>
            </p:extLst>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3368275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1" y="274638"/>
            <a:ext cx="2775044" cy="598207"/>
          </a:xfrm>
        </p:spPr>
        <p:txBody>
          <a:bodyPr>
            <a:normAutofit fontScale="90000"/>
          </a:bodyPr>
          <a:lstStyle/>
          <a:p>
            <a:r>
              <a:rPr lang="zh-CN" altLang="en-US" sz="3200" spc="-50" dirty="0">
                <a:solidFill>
                  <a:schemeClr val="tx1">
                    <a:lumMod val="75000"/>
                    <a:lumOff val="25000"/>
                  </a:schemeClr>
                </a:solidFill>
                <a:latin typeface="+mj-ea"/>
              </a:rPr>
              <a:t>什么是虚拟</a:t>
            </a:r>
            <a:r>
              <a:rPr lang="zh-CN" altLang="en-US" sz="3200" spc="-50" dirty="0" smtClean="0">
                <a:solidFill>
                  <a:schemeClr val="tx1">
                    <a:lumMod val="75000"/>
                    <a:lumOff val="25000"/>
                  </a:schemeClr>
                </a:solidFill>
                <a:latin typeface="+mj-ea"/>
              </a:rPr>
              <a:t>主机？</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524001" y="1477108"/>
            <a:ext cx="5095164" cy="4159417"/>
          </a:xfrm>
        </p:spPr>
        <p:txBody>
          <a:bodyPr>
            <a:normAutofit/>
          </a:bodyPr>
          <a:lstStyle/>
          <a:p>
            <a:pPr>
              <a:lnSpc>
                <a:spcPct val="140000"/>
              </a:lnSpc>
            </a:pPr>
            <a:endParaRPr lang="en-US" altLang="zh-CN" sz="1800" dirty="0" smtClean="0">
              <a:latin typeface="+mj-ea"/>
              <a:ea typeface="+mj-ea"/>
            </a:endParaRPr>
          </a:p>
          <a:p>
            <a:pPr>
              <a:lnSpc>
                <a:spcPct val="140000"/>
              </a:lnSpc>
            </a:pPr>
            <a:r>
              <a:rPr lang="zh-CN" altLang="en-US" sz="1800" dirty="0" smtClean="0">
                <a:latin typeface="+mj-ea"/>
                <a:ea typeface="+mj-ea"/>
              </a:rPr>
              <a:t>虚拟主机：也叫“网站空间”，把一台计算机主机分成一台台</a:t>
            </a:r>
            <a:r>
              <a:rPr lang="en-US" altLang="zh-CN" sz="1800" dirty="0" smtClean="0">
                <a:latin typeface="+mj-ea"/>
                <a:ea typeface="+mj-ea"/>
              </a:rPr>
              <a:t>“</a:t>
            </a:r>
            <a:r>
              <a:rPr lang="zh-CN" altLang="en-US" sz="1800" dirty="0" smtClean="0">
                <a:latin typeface="+mj-ea"/>
                <a:ea typeface="+mj-ea"/>
              </a:rPr>
              <a:t>虚拟</a:t>
            </a:r>
            <a:r>
              <a:rPr lang="en-US" altLang="zh-CN" sz="1800" dirty="0" smtClean="0">
                <a:latin typeface="+mj-ea"/>
                <a:ea typeface="+mj-ea"/>
              </a:rPr>
              <a:t>”</a:t>
            </a:r>
            <a:r>
              <a:rPr lang="zh-CN" altLang="en-US" sz="1800" dirty="0" smtClean="0">
                <a:latin typeface="+mj-ea"/>
                <a:ea typeface="+mj-ea"/>
              </a:rPr>
              <a:t>的主机，每一台虚拟主机都具有独立的域名和</a:t>
            </a:r>
            <a:r>
              <a:rPr lang="en-US" sz="1800" dirty="0" smtClean="0">
                <a:latin typeface="+mj-ea"/>
                <a:ea typeface="+mj-ea"/>
              </a:rPr>
              <a:t>IP</a:t>
            </a:r>
            <a:r>
              <a:rPr lang="zh-CN" altLang="en-US" sz="1800" dirty="0" smtClean="0">
                <a:latin typeface="+mj-ea"/>
                <a:ea typeface="+mj-ea"/>
              </a:rPr>
              <a:t>地址（或共享的</a:t>
            </a:r>
            <a:r>
              <a:rPr lang="en-US" sz="1800" dirty="0" smtClean="0">
                <a:latin typeface="+mj-ea"/>
                <a:ea typeface="+mj-ea"/>
              </a:rPr>
              <a:t>IP</a:t>
            </a:r>
            <a:r>
              <a:rPr lang="zh-CN" altLang="en-US" sz="1800" dirty="0" smtClean="0">
                <a:latin typeface="+mj-ea"/>
                <a:ea typeface="+mj-ea"/>
              </a:rPr>
              <a:t>地址），具有完整的</a:t>
            </a:r>
            <a:r>
              <a:rPr lang="en-US" sz="1800" dirty="0" smtClean="0">
                <a:latin typeface="+mj-ea"/>
                <a:ea typeface="+mj-ea"/>
              </a:rPr>
              <a:t>Internet</a:t>
            </a:r>
            <a:r>
              <a:rPr lang="zh-CN" altLang="en-US" sz="1800" dirty="0" smtClean="0">
                <a:latin typeface="+mj-ea"/>
                <a:ea typeface="+mj-ea"/>
              </a:rPr>
              <a:t>服务器功能，每个空间都给予相应的</a:t>
            </a:r>
            <a:r>
              <a:rPr lang="en-US" sz="1800" dirty="0" smtClean="0">
                <a:latin typeface="+mj-ea"/>
                <a:ea typeface="+mj-ea"/>
              </a:rPr>
              <a:t>FTP</a:t>
            </a:r>
            <a:r>
              <a:rPr lang="zh-CN" altLang="en-US" sz="1800" dirty="0" smtClean="0">
                <a:latin typeface="+mj-ea"/>
                <a:ea typeface="+mj-ea"/>
              </a:rPr>
              <a:t>权限和</a:t>
            </a:r>
            <a:r>
              <a:rPr lang="en-US" sz="1800" dirty="0" smtClean="0">
                <a:latin typeface="+mj-ea"/>
                <a:ea typeface="+mj-ea"/>
              </a:rPr>
              <a:t>Web</a:t>
            </a:r>
            <a:r>
              <a:rPr lang="zh-CN" altLang="en-US" sz="1800" dirty="0" smtClean="0">
                <a:latin typeface="+mj-ea"/>
                <a:ea typeface="+mj-ea"/>
              </a:rPr>
              <a:t>访问权限，以用于网站发布。</a:t>
            </a:r>
            <a:endParaRPr lang="en-US" altLang="zh-CN" sz="1800" dirty="0" smtClean="0">
              <a:latin typeface="+mj-ea"/>
              <a:ea typeface="+mj-ea"/>
            </a:endParaRPr>
          </a:p>
          <a:p>
            <a:pPr>
              <a:lnSpc>
                <a:spcPct val="140000"/>
              </a:lnSpc>
            </a:pPr>
            <a:r>
              <a:rPr lang="zh-CN" altLang="en-US" sz="1800" dirty="0" smtClean="0">
                <a:latin typeface="+mj-ea"/>
                <a:ea typeface="+mj-ea"/>
              </a:rPr>
              <a:t>云虚拟主机：就是通过云计算技术，使虚拟主机具有更高的稳定性、可用性和安全保障。</a:t>
            </a:r>
            <a:endParaRPr lang="zh-CN" altLang="en-US" sz="1800" dirty="0">
              <a:latin typeface="+mj-ea"/>
              <a:ea typeface="+mj-ea"/>
            </a:endParaRPr>
          </a:p>
        </p:txBody>
      </p:sp>
      <p:cxnSp>
        <p:nvCxnSpPr>
          <p:cNvPr id="6" name="直接连接符 5"/>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8" name="表格 7"/>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027"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165" y="2038280"/>
            <a:ext cx="3869580" cy="282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2720454" cy="598207"/>
          </a:xfrm>
        </p:spPr>
        <p:txBody>
          <a:bodyPr>
            <a:normAutofit fontScale="90000"/>
          </a:bodyPr>
          <a:lstStyle/>
          <a:p>
            <a:r>
              <a:rPr lang="zh-CN" altLang="en-US" sz="3200" spc="-50" dirty="0">
                <a:solidFill>
                  <a:schemeClr val="tx1">
                    <a:lumMod val="75000"/>
                    <a:lumOff val="25000"/>
                  </a:schemeClr>
                </a:solidFill>
                <a:latin typeface="+mj-ea"/>
              </a:rPr>
              <a:t>什么是网站</a:t>
            </a:r>
            <a:r>
              <a:rPr lang="zh-CN" altLang="en-US" sz="3200" spc="-50" dirty="0" smtClean="0">
                <a:solidFill>
                  <a:schemeClr val="tx1">
                    <a:lumMod val="75000"/>
                    <a:lumOff val="25000"/>
                  </a:schemeClr>
                </a:solidFill>
                <a:latin typeface="+mj-ea"/>
              </a:rPr>
              <a:t>程序？</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524001" y="1477108"/>
            <a:ext cx="4658436" cy="4391986"/>
          </a:xfrm>
        </p:spPr>
        <p:txBody>
          <a:bodyPr>
            <a:normAutofit/>
          </a:bodyPr>
          <a:lstStyle/>
          <a:p>
            <a:pPr>
              <a:buNone/>
            </a:pPr>
            <a:endParaRPr lang="en-US" altLang="zh-CN" sz="1800" spc="-50" dirty="0" smtClean="0">
              <a:solidFill>
                <a:schemeClr val="tx1">
                  <a:lumMod val="75000"/>
                  <a:lumOff val="25000"/>
                </a:schemeClr>
              </a:solidFill>
            </a:endParaRPr>
          </a:p>
          <a:p>
            <a:r>
              <a:rPr lang="zh-CN" altLang="en-US" sz="1800" dirty="0" smtClean="0"/>
              <a:t>网站程序说白就像电脑里的文件一样，但是网站程序却是一个网站独一无二的表现，不同的程序显示的内容也不一样，如此独一无二的东西我们不会提供的，只能让客户自己提供。</a:t>
            </a:r>
            <a:endParaRPr lang="en-US" altLang="zh-CN" sz="1800" dirty="0" smtClean="0"/>
          </a:p>
          <a:p>
            <a:endParaRPr lang="en-US" altLang="zh-CN" sz="1800" dirty="0" smtClean="0"/>
          </a:p>
          <a:p>
            <a:r>
              <a:rPr lang="zh-CN" altLang="en-US" sz="1800" dirty="0" smtClean="0"/>
              <a:t>当然我们公司有卖网站模板，客户可以通过模板从而进行修改来展示自己的网站</a:t>
            </a:r>
          </a:p>
        </p:txBody>
      </p:sp>
      <p:pic>
        <p:nvPicPr>
          <p:cNvPr id="6" name="图片 5" descr="图片1.png"/>
          <p:cNvPicPr>
            <a:picLocks noChangeAspect="1"/>
          </p:cNvPicPr>
          <p:nvPr/>
        </p:nvPicPr>
        <p:blipFill>
          <a:blip r:embed="rId2"/>
          <a:stretch>
            <a:fillRect/>
          </a:stretch>
        </p:blipFill>
        <p:spPr>
          <a:xfrm>
            <a:off x="6412568" y="1206426"/>
            <a:ext cx="4242343" cy="4567133"/>
          </a:xfrm>
          <a:prstGeom prst="rect">
            <a:avLst/>
          </a:prstGeom>
        </p:spPr>
      </p:pic>
      <p:cxnSp>
        <p:nvCxnSpPr>
          <p:cNvPr id="7" name="直接连接符 6"/>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0" name="表格 9"/>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1" name="图片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14818" y="382521"/>
            <a:ext cx="6309815" cy="598207"/>
          </a:xfrm>
        </p:spPr>
        <p:txBody>
          <a:bodyPr>
            <a:noAutofit/>
          </a:bodyPr>
          <a:lstStyle/>
          <a:p>
            <a:r>
              <a:rPr lang="zh-CN" altLang="en-US" sz="3200" dirty="0" smtClean="0"/>
              <a:t>网站程序、空间、域名的关系</a:t>
            </a:r>
            <a:endParaRPr lang="zh-CN" altLang="en-US" sz="3200" dirty="0"/>
          </a:p>
        </p:txBody>
      </p:sp>
      <p:cxnSp>
        <p:nvCxnSpPr>
          <p:cNvPr id="5" name="直接连接符 4"/>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grpSp>
        <p:nvGrpSpPr>
          <p:cNvPr id="9" name="组合 8"/>
          <p:cNvGrpSpPr/>
          <p:nvPr/>
        </p:nvGrpSpPr>
        <p:grpSpPr>
          <a:xfrm>
            <a:off x="3377357" y="1466747"/>
            <a:ext cx="1179180" cy="1145837"/>
            <a:chOff x="1359301" y="377827"/>
            <a:chExt cx="1179180" cy="1145837"/>
          </a:xfrm>
          <a:scene3d>
            <a:camera prst="orthographicFront">
              <a:rot lat="0" lon="0" rev="0"/>
            </a:camera>
            <a:lightRig rig="contrasting" dir="t">
              <a:rot lat="0" lon="0" rev="1200000"/>
            </a:lightRig>
          </a:scene3d>
        </p:grpSpPr>
        <p:sp>
          <p:nvSpPr>
            <p:cNvPr id="22" name="圆角矩形 21"/>
            <p:cNvSpPr/>
            <p:nvPr/>
          </p:nvSpPr>
          <p:spPr>
            <a:xfrm>
              <a:off x="1359301" y="377827"/>
              <a:ext cx="1179180" cy="1145837"/>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3" name="圆角矩形 6"/>
            <p:cNvSpPr/>
            <p:nvPr/>
          </p:nvSpPr>
          <p:spPr>
            <a:xfrm>
              <a:off x="1415236" y="433762"/>
              <a:ext cx="1067310" cy="103396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zh-CN" altLang="en-US" sz="3000" kern="1200" dirty="0" smtClean="0"/>
                <a:t>网站程序</a:t>
              </a:r>
              <a:endParaRPr lang="zh-CN" altLang="en-US" sz="3000" kern="1200" dirty="0"/>
            </a:p>
          </p:txBody>
        </p:sp>
      </p:grpSp>
      <p:grpSp>
        <p:nvGrpSpPr>
          <p:cNvPr id="11" name="组合 10"/>
          <p:cNvGrpSpPr/>
          <p:nvPr/>
        </p:nvGrpSpPr>
        <p:grpSpPr>
          <a:xfrm>
            <a:off x="3386486" y="2811439"/>
            <a:ext cx="1212810" cy="1180006"/>
            <a:chOff x="1368430" y="1802190"/>
            <a:chExt cx="1147317" cy="1086687"/>
          </a:xfrm>
          <a:scene3d>
            <a:camera prst="orthographicFront">
              <a:rot lat="0" lon="0" rev="0"/>
            </a:camera>
            <a:lightRig rig="contrasting" dir="t">
              <a:rot lat="0" lon="0" rev="1200000"/>
            </a:lightRig>
          </a:scene3d>
        </p:grpSpPr>
        <p:sp>
          <p:nvSpPr>
            <p:cNvPr id="18" name="圆角矩形 17"/>
            <p:cNvSpPr/>
            <p:nvPr/>
          </p:nvSpPr>
          <p:spPr>
            <a:xfrm>
              <a:off x="1368430" y="1830119"/>
              <a:ext cx="1147317" cy="1058758"/>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9" name="圆角矩形 10"/>
            <p:cNvSpPr/>
            <p:nvPr/>
          </p:nvSpPr>
          <p:spPr>
            <a:xfrm>
              <a:off x="1442866" y="1802190"/>
              <a:ext cx="1010926" cy="9174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zh-CN" altLang="en-US" sz="3000" kern="1200" dirty="0" smtClean="0"/>
                <a:t>空间</a:t>
              </a:r>
              <a:endParaRPr lang="zh-CN" altLang="en-US" sz="3000" kern="1200" dirty="0"/>
            </a:p>
          </p:txBody>
        </p:sp>
      </p:grpSp>
      <p:grpSp>
        <p:nvGrpSpPr>
          <p:cNvPr id="13" name="组合 12"/>
          <p:cNvGrpSpPr/>
          <p:nvPr/>
        </p:nvGrpSpPr>
        <p:grpSpPr>
          <a:xfrm>
            <a:off x="3386487" y="4303732"/>
            <a:ext cx="1212809" cy="1169019"/>
            <a:chOff x="1368431" y="3214813"/>
            <a:chExt cx="1147317" cy="1058758"/>
          </a:xfrm>
          <a:scene3d>
            <a:camera prst="orthographicFront">
              <a:rot lat="0" lon="0" rev="0"/>
            </a:camera>
            <a:lightRig rig="contrasting" dir="t">
              <a:rot lat="0" lon="0" rev="1200000"/>
            </a:lightRig>
          </a:scene3d>
        </p:grpSpPr>
        <p:sp>
          <p:nvSpPr>
            <p:cNvPr id="14" name="圆角矩形 13"/>
            <p:cNvSpPr/>
            <p:nvPr/>
          </p:nvSpPr>
          <p:spPr>
            <a:xfrm>
              <a:off x="1368431" y="3214813"/>
              <a:ext cx="1147317" cy="1058758"/>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5" name="圆角矩形 14"/>
            <p:cNvSpPr/>
            <p:nvPr/>
          </p:nvSpPr>
          <p:spPr>
            <a:xfrm>
              <a:off x="1420115" y="3266497"/>
              <a:ext cx="1043949" cy="95539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zh-CN" altLang="en-US" sz="3000" kern="1200" dirty="0" smtClean="0"/>
                <a:t>域名</a:t>
              </a:r>
              <a:endParaRPr lang="zh-CN" altLang="en-US" sz="3000" kern="1200" dirty="0"/>
            </a:p>
          </p:txBody>
        </p:sp>
      </p:grpSp>
      <p:sp>
        <p:nvSpPr>
          <p:cNvPr id="30" name="左箭头 29"/>
          <p:cNvSpPr/>
          <p:nvPr/>
        </p:nvSpPr>
        <p:spPr>
          <a:xfrm>
            <a:off x="5666096" y="1466747"/>
            <a:ext cx="2183642" cy="1222395"/>
          </a:xfrm>
          <a:prstGeom prst="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人</a:t>
            </a:r>
            <a:endParaRPr lang="zh-CN" altLang="en-US" sz="2400" b="1" dirty="0">
              <a:solidFill>
                <a:schemeClr val="tx1"/>
              </a:solidFill>
            </a:endParaRPr>
          </a:p>
        </p:txBody>
      </p:sp>
      <p:sp>
        <p:nvSpPr>
          <p:cNvPr id="31" name="左箭头 30"/>
          <p:cNvSpPr/>
          <p:nvPr/>
        </p:nvSpPr>
        <p:spPr>
          <a:xfrm>
            <a:off x="5693391" y="2872854"/>
            <a:ext cx="2183642" cy="1222395"/>
          </a:xfrm>
          <a:prstGeom prst="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房子</a:t>
            </a:r>
            <a:endParaRPr lang="zh-CN" altLang="en-US" sz="2400" b="1" dirty="0">
              <a:solidFill>
                <a:schemeClr val="tx1"/>
              </a:solidFill>
            </a:endParaRPr>
          </a:p>
        </p:txBody>
      </p:sp>
      <p:sp>
        <p:nvSpPr>
          <p:cNvPr id="32" name="左箭头 31"/>
          <p:cNvSpPr/>
          <p:nvPr/>
        </p:nvSpPr>
        <p:spPr>
          <a:xfrm>
            <a:off x="5693391" y="4360798"/>
            <a:ext cx="2183642" cy="1222395"/>
          </a:xfrm>
          <a:prstGeom prst="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smtClean="0">
                <a:solidFill>
                  <a:schemeClr val="tx1"/>
                </a:solidFill>
              </a:rPr>
              <a:t>门牌号</a:t>
            </a:r>
            <a:endParaRPr lang="zh-CN" altLang="en-US" sz="2400" b="1" dirty="0">
              <a:solidFill>
                <a:schemeClr val="tx1"/>
              </a:solidFill>
            </a:endParaRPr>
          </a:p>
        </p:txBody>
      </p:sp>
      <p:pic>
        <p:nvPicPr>
          <p:cNvPr id="20" name="图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4009291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33099" y="382521"/>
            <a:ext cx="4972334" cy="598207"/>
          </a:xfrm>
        </p:spPr>
        <p:txBody>
          <a:bodyPr>
            <a:normAutofit/>
          </a:bodyPr>
          <a:lstStyle/>
          <a:p>
            <a:r>
              <a:rPr lang="zh-CN" altLang="en-US" sz="3200" dirty="0" smtClean="0"/>
              <a:t>网站程序和空间的关系是？</a:t>
            </a:r>
            <a:endParaRPr lang="zh-CN" altLang="en-US" sz="3200"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110524931"/>
              </p:ext>
            </p:extLst>
          </p:nvPr>
        </p:nvGraphicFramePr>
        <p:xfrm>
          <a:off x="1828799" y="1733265"/>
          <a:ext cx="8243249" cy="4346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直接连接符 4"/>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4151309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51379" y="1600200"/>
            <a:ext cx="8775512" cy="4525963"/>
          </a:xfrm>
        </p:spPr>
        <p:txBody>
          <a:bodyPr/>
          <a:lstStyle/>
          <a:p>
            <a:r>
              <a:rPr lang="zh-CN" altLang="en-US" sz="2800" dirty="0" smtClean="0">
                <a:latin typeface="+mj-ea"/>
                <a:ea typeface="+mj-ea"/>
              </a:rPr>
              <a:t>房子我们知道有别墅，豪宅，居民楼等不同</a:t>
            </a:r>
            <a:r>
              <a:rPr lang="zh-CN" altLang="en-US" sz="2800" dirty="0">
                <a:latin typeface="+mj-ea"/>
                <a:ea typeface="+mj-ea"/>
              </a:rPr>
              <a:t>的</a:t>
            </a:r>
            <a:r>
              <a:rPr lang="zh-CN" altLang="en-US" sz="2800" dirty="0" smtClean="0">
                <a:latin typeface="+mj-ea"/>
                <a:ea typeface="+mj-ea"/>
              </a:rPr>
              <a:t>类型，价格不一样，空间也一样。</a:t>
            </a:r>
            <a:endParaRPr lang="en-US" altLang="zh-CN" sz="2800" dirty="0" smtClean="0">
              <a:latin typeface="+mj-ea"/>
              <a:ea typeface="+mj-ea"/>
            </a:endParaRPr>
          </a:p>
          <a:p>
            <a:r>
              <a:rPr lang="zh-CN" altLang="en-US" sz="2800" dirty="0">
                <a:latin typeface="+mj-ea"/>
                <a:ea typeface="+mj-ea"/>
              </a:rPr>
              <a:t>决定</a:t>
            </a:r>
            <a:r>
              <a:rPr lang="zh-CN" altLang="en-US" sz="2800" dirty="0" smtClean="0">
                <a:latin typeface="+mj-ea"/>
                <a:ea typeface="+mj-ea"/>
              </a:rPr>
              <a:t>空间</a:t>
            </a:r>
            <a:r>
              <a:rPr lang="zh-CN" altLang="en-US" sz="2800" dirty="0">
                <a:latin typeface="+mj-ea"/>
                <a:ea typeface="+mj-ea"/>
              </a:rPr>
              <a:t>价格</a:t>
            </a:r>
            <a:r>
              <a:rPr lang="zh-CN" altLang="en-US" sz="2800" dirty="0" smtClean="0">
                <a:latin typeface="+mj-ea"/>
                <a:ea typeface="+mj-ea"/>
              </a:rPr>
              <a:t>因素有</a:t>
            </a:r>
            <a:r>
              <a:rPr lang="en-US" altLang="zh-CN" sz="2800" dirty="0" smtClean="0">
                <a:latin typeface="+mj-ea"/>
                <a:ea typeface="+mj-ea"/>
              </a:rPr>
              <a:t>:</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4168377402"/>
              </p:ext>
            </p:extLst>
          </p:nvPr>
        </p:nvGraphicFramePr>
        <p:xfrm>
          <a:off x="1919536" y="3591862"/>
          <a:ext cx="8229600" cy="1988820"/>
        </p:xfrm>
        <a:graphic>
          <a:graphicData uri="http://schemas.openxmlformats.org/drawingml/2006/table">
            <a:tbl>
              <a:tblPr/>
              <a:tblGrid>
                <a:gridCol w="4114800"/>
                <a:gridCol w="4114800"/>
              </a:tblGrid>
              <a:tr h="0">
                <a:tc>
                  <a:txBody>
                    <a:bodyPr/>
                    <a:lstStyle/>
                    <a:p>
                      <a:pPr algn="ctr"/>
                      <a:r>
                        <a:rPr lang="zh-CN" altLang="en-US" dirty="0"/>
                        <a:t>站点数</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zh-CN" altLang="en-US" dirty="0"/>
                        <a:t>存放</a:t>
                      </a:r>
                      <a:r>
                        <a:rPr lang="en-US" altLang="zh-CN" dirty="0" smtClean="0"/>
                        <a:t>1-10</a:t>
                      </a:r>
                      <a:r>
                        <a:rPr lang="zh-CN" altLang="en-US" dirty="0" smtClean="0"/>
                        <a:t>个</a:t>
                      </a:r>
                      <a:r>
                        <a:rPr lang="zh-CN" altLang="en-US" dirty="0"/>
                        <a:t>网站</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a:r>
                        <a:rPr lang="en-US" dirty="0"/>
                        <a:t>Web</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dirty="0" smtClean="0"/>
                        <a:t>1</a:t>
                      </a:r>
                      <a:r>
                        <a:rPr lang="en-US" altLang="zh-CN" dirty="0" smtClean="0"/>
                        <a:t>-60</a:t>
                      </a:r>
                      <a:r>
                        <a:rPr lang="en-US" dirty="0" smtClean="0"/>
                        <a:t>Gb  IIS</a:t>
                      </a:r>
                      <a:r>
                        <a:rPr lang="zh-CN" altLang="en-US" dirty="0" smtClean="0"/>
                        <a:t>（</a:t>
                      </a:r>
                      <a:r>
                        <a:rPr lang="en-US" altLang="zh-CN" dirty="0" smtClean="0"/>
                        <a:t>6.0</a:t>
                      </a:r>
                      <a:r>
                        <a:rPr lang="zh-CN" altLang="en-US" dirty="0" smtClean="0"/>
                        <a:t>或者</a:t>
                      </a:r>
                      <a:r>
                        <a:rPr lang="en-US" altLang="zh-CN" dirty="0" smtClean="0"/>
                        <a:t>7.5</a:t>
                      </a:r>
                      <a:r>
                        <a:rPr lang="zh-CN" altLang="en-US" dirty="0" smtClean="0"/>
                        <a:t>）不</a:t>
                      </a:r>
                      <a:r>
                        <a:rPr lang="zh-CN" altLang="en-US" dirty="0"/>
                        <a:t>限</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a:r>
                        <a:rPr lang="zh-CN" altLang="en-US" dirty="0"/>
                        <a:t>邮箱</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dirty="0" smtClean="0"/>
                        <a:t>1</a:t>
                      </a:r>
                      <a:r>
                        <a:rPr lang="en-US" altLang="zh-CN" dirty="0" smtClean="0"/>
                        <a:t>-60</a:t>
                      </a:r>
                      <a:r>
                        <a:rPr lang="en-US" dirty="0" smtClean="0"/>
                        <a:t>Gb/1</a:t>
                      </a:r>
                      <a:r>
                        <a:rPr lang="en-US" altLang="zh-CN" dirty="0" smtClean="0"/>
                        <a:t>-60</a:t>
                      </a:r>
                      <a:r>
                        <a:rPr lang="zh-CN" altLang="en-US" dirty="0" smtClean="0"/>
                        <a:t>个</a:t>
                      </a:r>
                      <a:endParaRPr lang="zh-CN" altLang="en-US" dirty="0"/>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a:r>
                        <a:rPr lang="zh-CN" altLang="en-US" dirty="0"/>
                        <a:t>数据库</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dirty="0" smtClean="0"/>
                        <a:t>100</a:t>
                      </a:r>
                      <a:r>
                        <a:rPr lang="en-US" altLang="zh-CN" dirty="0" smtClean="0"/>
                        <a:t>-6000</a:t>
                      </a:r>
                      <a:r>
                        <a:rPr lang="en-US" dirty="0" smtClean="0"/>
                        <a:t>Mssql</a:t>
                      </a:r>
                      <a:r>
                        <a:rPr lang="zh-CN" altLang="en-US" dirty="0"/>
                        <a:t>或</a:t>
                      </a:r>
                      <a:r>
                        <a:rPr lang="en-US" dirty="0" err="1"/>
                        <a:t>Mysql</a:t>
                      </a:r>
                      <a:endParaRPr lang="en-US" dirty="0"/>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a:r>
                        <a:rPr lang="zh-CN" altLang="en-US" dirty="0"/>
                        <a:t>月流量</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dirty="0" smtClean="0"/>
                        <a:t>20</a:t>
                      </a:r>
                      <a:r>
                        <a:rPr lang="en-US" altLang="zh-CN" dirty="0" smtClean="0"/>
                        <a:t>-600</a:t>
                      </a:r>
                      <a:r>
                        <a:rPr lang="en-US" dirty="0" smtClean="0"/>
                        <a:t>Gbyte</a:t>
                      </a:r>
                      <a:endParaRPr lang="en-US" dirty="0"/>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0">
                <a:tc>
                  <a:txBody>
                    <a:bodyPr/>
                    <a:lstStyle/>
                    <a:p>
                      <a:pPr algn="ctr"/>
                      <a:r>
                        <a:rPr lang="zh-CN" altLang="en-US" dirty="0" smtClean="0"/>
                        <a:t>域名绑定</a:t>
                      </a:r>
                      <a:endParaRPr lang="zh-CN" altLang="en-US" dirty="0"/>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altLang="zh-CN" dirty="0" smtClean="0"/>
                        <a:t>10-30</a:t>
                      </a:r>
                      <a:r>
                        <a:rPr lang="zh-CN" altLang="en-US" dirty="0" smtClean="0"/>
                        <a:t>个</a:t>
                      </a:r>
                      <a:r>
                        <a:rPr lang="zh-CN" altLang="en-US" dirty="0"/>
                        <a:t>绑定</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cxnSp>
        <p:nvCxnSpPr>
          <p:cNvPr id="5" name="直接连接符 4"/>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1748283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2624919" cy="598207"/>
          </a:xfrm>
        </p:spPr>
        <p:txBody>
          <a:bodyPr>
            <a:normAutofit/>
          </a:bodyPr>
          <a:lstStyle/>
          <a:p>
            <a:r>
              <a:rPr lang="zh-CN" altLang="en-US" sz="3200" dirty="0" smtClean="0"/>
              <a:t>什么站点数？</a:t>
            </a:r>
            <a:endParaRPr lang="zh-CN" altLang="en-US" sz="3200" dirty="0"/>
          </a:p>
        </p:txBody>
      </p:sp>
      <p:sp>
        <p:nvSpPr>
          <p:cNvPr id="3" name="内容占位符 2"/>
          <p:cNvSpPr>
            <a:spLocks noGrp="1"/>
          </p:cNvSpPr>
          <p:nvPr>
            <p:ph idx="1"/>
          </p:nvPr>
        </p:nvSpPr>
        <p:spPr>
          <a:xfrm>
            <a:off x="2197291" y="1600200"/>
            <a:ext cx="7151426" cy="4525963"/>
          </a:xfrm>
        </p:spPr>
        <p:txBody>
          <a:bodyPr>
            <a:normAutofit/>
          </a:bodyPr>
          <a:lstStyle/>
          <a:p>
            <a:r>
              <a:rPr lang="zh-CN" altLang="en-US" sz="2800" dirty="0" smtClean="0">
                <a:latin typeface="+mj-ea"/>
                <a:ea typeface="+mj-ea"/>
              </a:rPr>
              <a:t>我们把百度作为一个网站，土豆作为一个网站，那么一个站点数只能放一个百度或者土豆，两个站点数就可以放一个百度和一个土豆，</a:t>
            </a:r>
            <a:r>
              <a:rPr lang="en-US" altLang="zh-CN" sz="2800" dirty="0" smtClean="0">
                <a:latin typeface="+mj-ea"/>
                <a:ea typeface="+mj-ea"/>
              </a:rPr>
              <a:t>3</a:t>
            </a:r>
            <a:r>
              <a:rPr lang="zh-CN" altLang="en-US" sz="2800" dirty="0" smtClean="0">
                <a:latin typeface="+mj-ea"/>
                <a:ea typeface="+mj-ea"/>
              </a:rPr>
              <a:t>个站点数就可以放一个百度</a:t>
            </a:r>
            <a:r>
              <a:rPr lang="en-US" altLang="zh-CN" sz="2800" dirty="0" smtClean="0">
                <a:latin typeface="+mj-ea"/>
                <a:ea typeface="+mj-ea"/>
              </a:rPr>
              <a:t>+</a:t>
            </a:r>
            <a:r>
              <a:rPr lang="zh-CN" altLang="en-US" sz="2800" dirty="0" smtClean="0">
                <a:latin typeface="+mj-ea"/>
                <a:ea typeface="+mj-ea"/>
              </a:rPr>
              <a:t>一个土豆</a:t>
            </a:r>
            <a:r>
              <a:rPr lang="en-US" altLang="zh-CN" sz="2800" dirty="0" smtClean="0">
                <a:latin typeface="+mj-ea"/>
                <a:ea typeface="+mj-ea"/>
              </a:rPr>
              <a:t>+</a:t>
            </a:r>
            <a:r>
              <a:rPr lang="zh-CN" altLang="en-US" sz="2800" dirty="0" smtClean="0">
                <a:latin typeface="+mj-ea"/>
                <a:ea typeface="+mj-ea"/>
              </a:rPr>
              <a:t>一个优酷</a:t>
            </a:r>
            <a:endParaRPr lang="en-US" altLang="zh-CN" sz="2800" dirty="0" smtClean="0">
              <a:latin typeface="+mj-ea"/>
              <a:ea typeface="+mj-ea"/>
            </a:endParaRPr>
          </a:p>
          <a:p>
            <a:r>
              <a:rPr lang="zh-CN" altLang="en-US" sz="2800" dirty="0">
                <a:latin typeface="+mj-ea"/>
                <a:ea typeface="+mj-ea"/>
              </a:rPr>
              <a:t>一</a:t>
            </a:r>
            <a:r>
              <a:rPr lang="zh-CN" altLang="en-US" sz="2800" dirty="0" smtClean="0">
                <a:latin typeface="+mj-ea"/>
                <a:ea typeface="+mj-ea"/>
              </a:rPr>
              <a:t>个网站程序</a:t>
            </a:r>
            <a:r>
              <a:rPr lang="en-US" altLang="zh-CN" sz="2800" dirty="0" smtClean="0">
                <a:latin typeface="+mj-ea"/>
                <a:ea typeface="+mj-ea"/>
              </a:rPr>
              <a:t>=</a:t>
            </a:r>
            <a:r>
              <a:rPr lang="zh-CN" altLang="en-US" sz="2800" dirty="0" smtClean="0">
                <a:latin typeface="+mj-ea"/>
                <a:ea typeface="+mj-ea"/>
              </a:rPr>
              <a:t>一个站点</a:t>
            </a:r>
            <a:endParaRPr lang="zh-CN" altLang="en-US" sz="2800" dirty="0">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2157101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3999" y="274638"/>
            <a:ext cx="3239069" cy="598207"/>
          </a:xfrm>
        </p:spPr>
        <p:txBody>
          <a:bodyPr>
            <a:normAutofit fontScale="90000"/>
          </a:bodyPr>
          <a:lstStyle/>
          <a:p>
            <a:r>
              <a:rPr lang="zh-CN" altLang="en-US" sz="3200" dirty="0" smtClean="0"/>
              <a:t>什么是</a:t>
            </a:r>
            <a:r>
              <a:rPr lang="en-US" altLang="zh-CN" sz="3200" dirty="0" smtClean="0"/>
              <a:t>Web</a:t>
            </a:r>
            <a:r>
              <a:rPr lang="zh-CN" altLang="en-US" sz="3200" dirty="0" smtClean="0"/>
              <a:t>、邮箱？</a:t>
            </a:r>
            <a:endParaRPr lang="zh-CN" altLang="en-US" sz="3200" dirty="0"/>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sp>
        <p:nvSpPr>
          <p:cNvPr id="7" name="文本框 6"/>
          <p:cNvSpPr txBox="1"/>
          <p:nvPr/>
        </p:nvSpPr>
        <p:spPr>
          <a:xfrm>
            <a:off x="2379257" y="1726569"/>
            <a:ext cx="6805685" cy="3785652"/>
          </a:xfrm>
          <a:prstGeom prst="rect">
            <a:avLst/>
          </a:prstGeom>
          <a:noFill/>
        </p:spPr>
        <p:txBody>
          <a:bodyPr wrap="square" rtlCol="0">
            <a:spAutoFit/>
          </a:bodyPr>
          <a:lstStyle/>
          <a:p>
            <a:r>
              <a:rPr lang="en-US" altLang="zh-CN" sz="2400" dirty="0" smtClean="0">
                <a:latin typeface="+mj-ea"/>
                <a:ea typeface="+mj-ea"/>
              </a:rPr>
              <a:t>   WEB</a:t>
            </a:r>
            <a:r>
              <a:rPr lang="zh-CN" altLang="en-US" sz="2400" dirty="0" smtClean="0">
                <a:latin typeface="+mj-ea"/>
                <a:ea typeface="+mj-ea"/>
              </a:rPr>
              <a:t>：是指空间大小。这里</a:t>
            </a:r>
            <a:r>
              <a:rPr lang="zh-CN" altLang="en-US" sz="2400" dirty="0">
                <a:latin typeface="+mj-ea"/>
                <a:ea typeface="+mj-ea"/>
              </a:rPr>
              <a:t>的</a:t>
            </a:r>
            <a:r>
              <a:rPr lang="en-US" altLang="zh-CN" sz="2400" dirty="0">
                <a:latin typeface="+mj-ea"/>
                <a:ea typeface="+mj-ea"/>
              </a:rPr>
              <a:t>web</a:t>
            </a:r>
            <a:r>
              <a:rPr lang="zh-CN" altLang="en-US" sz="2400" dirty="0">
                <a:latin typeface="+mj-ea"/>
                <a:ea typeface="+mj-ea"/>
              </a:rPr>
              <a:t>就好比你购买房子的大小，不同的程序大小是不一样的，所以购买的房子也是不一样大小的。当有一定经验的客户咨询过来，我们可以咨询他们的网站程序大小作为基础从而针对性的为客户进行产品挑选（这里要对产品参数熟知）</a:t>
            </a:r>
          </a:p>
          <a:p>
            <a:endParaRPr lang="en-US" altLang="zh-CN" sz="2400" dirty="0" smtClean="0">
              <a:latin typeface="+mj-ea"/>
              <a:ea typeface="+mj-ea"/>
            </a:endParaRPr>
          </a:p>
          <a:p>
            <a:r>
              <a:rPr lang="zh-CN" altLang="en-US" sz="2400" smtClean="0">
                <a:latin typeface="+mj-ea"/>
                <a:ea typeface="+mj-ea"/>
              </a:rPr>
              <a:t>   邮箱</a:t>
            </a:r>
            <a:r>
              <a:rPr lang="zh-CN" altLang="en-US" sz="2400" dirty="0" smtClean="0">
                <a:latin typeface="+mj-ea"/>
                <a:ea typeface="+mj-ea"/>
              </a:rPr>
              <a:t>：</a:t>
            </a:r>
            <a:r>
              <a:rPr lang="zh-CN" altLang="en-US" sz="2400" dirty="0">
                <a:latin typeface="+mj-ea"/>
              </a:rPr>
              <a:t>虚拟主机中</a:t>
            </a:r>
            <a:r>
              <a:rPr lang="zh-CN" altLang="en-US" sz="2400" dirty="0" smtClean="0">
                <a:latin typeface="+mj-ea"/>
              </a:rPr>
              <a:t>的邮箱</a:t>
            </a:r>
            <a:r>
              <a:rPr lang="zh-CN" altLang="en-US" sz="2400" dirty="0" smtClean="0">
                <a:latin typeface="+mj-ea"/>
                <a:ea typeface="+mj-ea"/>
              </a:rPr>
              <a:t>，属于中网科技在客户购买虚拟主机时赠送的邮箱，他和单独购买的邮箱使用功能是一样的。</a:t>
            </a:r>
            <a:endParaRPr lang="zh-CN" altLang="en-US" sz="2400" dirty="0">
              <a:latin typeface="+mj-ea"/>
              <a:ea typeface="+mj-ea"/>
            </a:endParaRPr>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3934532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1" y="274638"/>
            <a:ext cx="2679510" cy="706090"/>
          </a:xfrm>
        </p:spPr>
        <p:txBody>
          <a:bodyPr>
            <a:normAutofit/>
          </a:bodyPr>
          <a:lstStyle/>
          <a:p>
            <a:r>
              <a:rPr lang="zh-CN" altLang="en-US" sz="3200" dirty="0" smtClean="0"/>
              <a:t>什么是数据库？</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774209" y="1477108"/>
            <a:ext cx="4517410" cy="4391986"/>
          </a:xfrm>
        </p:spPr>
        <p:txBody>
          <a:bodyPr>
            <a:normAutofit lnSpcReduction="10000"/>
          </a:bodyPr>
          <a:lstStyle/>
          <a:p>
            <a:pPr>
              <a:buNone/>
            </a:pPr>
            <a:endParaRPr lang="en-US" altLang="zh-CN" sz="1800" spc="-50" dirty="0" smtClean="0">
              <a:solidFill>
                <a:schemeClr val="tx1">
                  <a:lumMod val="75000"/>
                  <a:lumOff val="25000"/>
                </a:schemeClr>
              </a:solidFill>
            </a:endParaRPr>
          </a:p>
          <a:p>
            <a:r>
              <a:rPr lang="zh-CN" altLang="en-US" sz="1800" dirty="0" smtClean="0"/>
              <a:t>数据库和网站程序有关系，有些网站程序使用数据库，有些程序不使用数据库</a:t>
            </a:r>
            <a:endParaRPr lang="en-US" altLang="zh-CN" sz="1800" dirty="0"/>
          </a:p>
          <a:p>
            <a:pPr marL="0" indent="0">
              <a:buNone/>
            </a:pPr>
            <a:endParaRPr lang="en-US" altLang="zh-CN" sz="1800" dirty="0" smtClean="0"/>
          </a:p>
          <a:p>
            <a:r>
              <a:rPr lang="zh-CN" altLang="en-US" sz="1800" dirty="0" smtClean="0"/>
              <a:t>中网数据库分为</a:t>
            </a:r>
            <a:r>
              <a:rPr lang="en-US" altLang="zh-CN" sz="1800" dirty="0" smtClean="0"/>
              <a:t>MYSQL</a:t>
            </a:r>
            <a:r>
              <a:rPr lang="zh-CN" altLang="en-US" sz="1800" dirty="0" smtClean="0"/>
              <a:t>和</a:t>
            </a:r>
            <a:r>
              <a:rPr lang="en-US" altLang="zh-CN" sz="1800" dirty="0" smtClean="0"/>
              <a:t>MSSQL</a:t>
            </a:r>
            <a:r>
              <a:rPr lang="zh-CN" altLang="en-US" sz="1800" dirty="0" smtClean="0"/>
              <a:t>（数据库我们默认是免费赠送给客户的，不收费的）数据库的大小和空间大小是匹配的，比如</a:t>
            </a:r>
            <a:r>
              <a:rPr lang="en-US" altLang="zh-CN" sz="1800" dirty="0" smtClean="0"/>
              <a:t>1G</a:t>
            </a:r>
            <a:r>
              <a:rPr lang="zh-CN" altLang="en-US" sz="1800" dirty="0" smtClean="0"/>
              <a:t>空间数据库就是</a:t>
            </a:r>
            <a:r>
              <a:rPr lang="en-US" altLang="zh-CN" sz="1800" dirty="0" smtClean="0"/>
              <a:t>100M     2G</a:t>
            </a:r>
            <a:r>
              <a:rPr lang="zh-CN" altLang="en-US" sz="1800" dirty="0" smtClean="0"/>
              <a:t>空间数据库就是</a:t>
            </a:r>
            <a:r>
              <a:rPr lang="en-US" altLang="zh-CN" sz="1800" dirty="0" smtClean="0"/>
              <a:t>200M</a:t>
            </a:r>
            <a:r>
              <a:rPr lang="zh-CN" altLang="en-US" sz="1800" dirty="0" smtClean="0"/>
              <a:t>，客户就需要升级产品的方式增加数据库容量。</a:t>
            </a:r>
            <a:endParaRPr lang="en-US" altLang="zh-CN" sz="1800" dirty="0" smtClean="0"/>
          </a:p>
          <a:p>
            <a:pPr marL="0" indent="0">
              <a:buNone/>
            </a:pPr>
            <a:endParaRPr lang="en-US" altLang="zh-CN" sz="1800" dirty="0" smtClean="0"/>
          </a:p>
          <a:p>
            <a:r>
              <a:rPr lang="zh-CN" altLang="en-US" sz="1800" dirty="0" smtClean="0"/>
              <a:t>另外还有一种小型数据库就是</a:t>
            </a:r>
            <a:r>
              <a:rPr lang="en-US" altLang="zh-CN" sz="1800" dirty="0" smtClean="0"/>
              <a:t>access</a:t>
            </a:r>
            <a:r>
              <a:rPr lang="zh-CN" altLang="en-US" sz="1800" dirty="0" smtClean="0"/>
              <a:t>数据库。这种数据库是与网页空间公用的。也就是</a:t>
            </a:r>
            <a:r>
              <a:rPr lang="en-US" altLang="zh-CN" sz="1800" dirty="0" smtClean="0"/>
              <a:t>1G</a:t>
            </a:r>
            <a:r>
              <a:rPr lang="zh-CN" altLang="en-US" sz="1800" dirty="0" smtClean="0"/>
              <a:t>的网站磁盘空间中既可放网站程序，同时也可以放</a:t>
            </a:r>
            <a:r>
              <a:rPr lang="en-US" altLang="zh-CN" sz="1800" dirty="0" smtClean="0"/>
              <a:t>access</a:t>
            </a:r>
            <a:r>
              <a:rPr lang="zh-CN" altLang="en-US" sz="1800" dirty="0" smtClean="0"/>
              <a:t>数据库。</a:t>
            </a:r>
            <a:endParaRPr lang="en-US" altLang="zh-CN" sz="1800" dirty="0" smtClean="0"/>
          </a:p>
        </p:txBody>
      </p:sp>
      <p:cxnSp>
        <p:nvCxnSpPr>
          <p:cNvPr id="6" name="直接连接符 5"/>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0" name="表格 9"/>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2" name="图片 1"/>
          <p:cNvPicPr>
            <a:picLocks noChangeAspect="1"/>
          </p:cNvPicPr>
          <p:nvPr/>
        </p:nvPicPr>
        <p:blipFill>
          <a:blip r:embed="rId2"/>
          <a:stretch>
            <a:fillRect/>
          </a:stretch>
        </p:blipFill>
        <p:spPr>
          <a:xfrm>
            <a:off x="7162014" y="2496332"/>
            <a:ext cx="2397569" cy="1541294"/>
          </a:xfrm>
          <a:prstGeom prst="rect">
            <a:avLst/>
          </a:prstGeom>
        </p:spPr>
      </p:pic>
      <p:pic>
        <p:nvPicPr>
          <p:cNvPr id="3" name="图片 2"/>
          <p:cNvPicPr>
            <a:picLocks noChangeAspect="1"/>
          </p:cNvPicPr>
          <p:nvPr/>
        </p:nvPicPr>
        <p:blipFill>
          <a:blip r:embed="rId3"/>
          <a:stretch>
            <a:fillRect/>
          </a:stretch>
        </p:blipFill>
        <p:spPr>
          <a:xfrm>
            <a:off x="7162014" y="1258561"/>
            <a:ext cx="2397569" cy="1360418"/>
          </a:xfrm>
          <a:prstGeom prst="rect">
            <a:avLst/>
          </a:prstGeom>
        </p:spPr>
      </p:pic>
      <p:pic>
        <p:nvPicPr>
          <p:cNvPr id="4" name="图片 3"/>
          <p:cNvPicPr>
            <a:picLocks noChangeAspect="1"/>
          </p:cNvPicPr>
          <p:nvPr/>
        </p:nvPicPr>
        <p:blipFill>
          <a:blip r:embed="rId4"/>
          <a:stretch>
            <a:fillRect/>
          </a:stretch>
        </p:blipFill>
        <p:spPr>
          <a:xfrm>
            <a:off x="7456708" y="4161878"/>
            <a:ext cx="1728235" cy="1699787"/>
          </a:xfrm>
          <a:prstGeom prst="rect">
            <a:avLst/>
          </a:prstGeom>
        </p:spPr>
      </p:pic>
      <p:pic>
        <p:nvPicPr>
          <p:cNvPr id="11" name="图片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1" y="274638"/>
            <a:ext cx="2365611" cy="598207"/>
          </a:xfrm>
        </p:spPr>
        <p:txBody>
          <a:bodyPr>
            <a:normAutofit/>
          </a:bodyPr>
          <a:lstStyle/>
          <a:p>
            <a:r>
              <a:rPr lang="zh-CN" altLang="en-US" sz="3200" dirty="0" smtClean="0"/>
              <a:t>什么月流量？</a:t>
            </a:r>
            <a:endParaRPr lang="zh-CN" altLang="en-US" sz="3200" dirty="0"/>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sp>
        <p:nvSpPr>
          <p:cNvPr id="7" name="文本框 6"/>
          <p:cNvSpPr txBox="1"/>
          <p:nvPr/>
        </p:nvSpPr>
        <p:spPr>
          <a:xfrm>
            <a:off x="2092657" y="1651379"/>
            <a:ext cx="7556310" cy="4053385"/>
          </a:xfrm>
          <a:prstGeom prst="rect">
            <a:avLst/>
          </a:prstGeom>
          <a:noFill/>
        </p:spPr>
        <p:txBody>
          <a:bodyPr wrap="square" rtlCol="0">
            <a:spAutoFit/>
          </a:bodyPr>
          <a:lstStyle/>
          <a:p>
            <a:r>
              <a:rPr lang="zh-CN" altLang="en-US" sz="2800" dirty="0" smtClean="0"/>
              <a:t>    月</a:t>
            </a:r>
            <a:r>
              <a:rPr lang="zh-CN" altLang="en-US" sz="2800" dirty="0"/>
              <a:t>流量比较抽象，不通类型流量不一样的，不过单位是一样，所以你们可以这样理解，把流量比做成访问网站的次数，流量越多，别人访问你的网站次数就多。</a:t>
            </a:r>
            <a:r>
              <a:rPr lang="en-US" altLang="zh-CN" sz="2800" dirty="0"/>
              <a:t>60Gbyte</a:t>
            </a:r>
            <a:r>
              <a:rPr lang="zh-CN" altLang="en-US" sz="2800" dirty="0"/>
              <a:t>和</a:t>
            </a:r>
            <a:r>
              <a:rPr lang="en-US" altLang="zh-CN" sz="2800" dirty="0"/>
              <a:t>10Gbyte</a:t>
            </a:r>
            <a:r>
              <a:rPr lang="zh-CN" altLang="en-US" sz="2800" dirty="0"/>
              <a:t>差别就是，别人访问你的网站前者可以访问</a:t>
            </a:r>
            <a:r>
              <a:rPr lang="en-US" altLang="zh-CN" sz="2800" dirty="0"/>
              <a:t>6000</a:t>
            </a:r>
            <a:r>
              <a:rPr lang="zh-CN" altLang="en-US" sz="2800" dirty="0"/>
              <a:t>次后者只能访问</a:t>
            </a:r>
            <a:r>
              <a:rPr lang="en-US" altLang="zh-CN" sz="2800" dirty="0"/>
              <a:t>1000</a:t>
            </a:r>
            <a:r>
              <a:rPr lang="zh-CN" altLang="en-US" sz="2800" dirty="0"/>
              <a:t>次，后者要想访问</a:t>
            </a:r>
            <a:r>
              <a:rPr lang="en-US" altLang="zh-CN" sz="2800" dirty="0"/>
              <a:t>1001</a:t>
            </a:r>
            <a:r>
              <a:rPr lang="zh-CN" altLang="en-US" sz="2800" dirty="0"/>
              <a:t>次就打不开了，因为我们这边做了限制，需要升级才可以。（</a:t>
            </a:r>
            <a:r>
              <a:rPr lang="en-US" altLang="zh-CN" sz="2800" dirty="0"/>
              <a:t>60Gbyte</a:t>
            </a:r>
            <a:r>
              <a:rPr lang="zh-CN" altLang="en-US" sz="2800" dirty="0"/>
              <a:t>不是真正意义上访问</a:t>
            </a:r>
            <a:r>
              <a:rPr lang="en-US" altLang="zh-CN" sz="2800" dirty="0"/>
              <a:t>6000</a:t>
            </a:r>
            <a:r>
              <a:rPr lang="zh-CN" altLang="en-US" sz="2800" dirty="0"/>
              <a:t>次的，不要搞错了）</a:t>
            </a:r>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2913236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extLst>
              <p:ext uri="{D42A27DB-BD31-4B8C-83A1-F6EECF244321}">
                <p14:modId xmlns:p14="http://schemas.microsoft.com/office/powerpoint/2010/main" val="1383563210"/>
              </p:ext>
            </p:extLst>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1317360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2966113" cy="598207"/>
          </a:xfrm>
        </p:spPr>
        <p:txBody>
          <a:bodyPr>
            <a:normAutofit/>
          </a:bodyPr>
          <a:lstStyle/>
          <a:p>
            <a:r>
              <a:rPr lang="zh-CN" altLang="en-US" sz="3200" dirty="0" smtClean="0"/>
              <a:t>什么绑定域名？</a:t>
            </a:r>
            <a:endParaRPr lang="zh-CN" altLang="en-US" sz="3200" dirty="0"/>
          </a:p>
        </p:txBody>
      </p:sp>
      <p:sp>
        <p:nvSpPr>
          <p:cNvPr id="3" name="内容占位符 2"/>
          <p:cNvSpPr>
            <a:spLocks noGrp="1"/>
          </p:cNvSpPr>
          <p:nvPr>
            <p:ph idx="1"/>
          </p:nvPr>
        </p:nvSpPr>
        <p:spPr>
          <a:xfrm>
            <a:off x="1719618" y="1600200"/>
            <a:ext cx="8584442" cy="4525963"/>
          </a:xfrm>
        </p:spPr>
        <p:txBody>
          <a:bodyPr>
            <a:normAutofit/>
          </a:bodyPr>
          <a:lstStyle/>
          <a:p>
            <a:r>
              <a:rPr lang="en-US" altLang="zh-CN" sz="2800" dirty="0" smtClean="0"/>
              <a:t>ChinaNet.CC </a:t>
            </a:r>
            <a:r>
              <a:rPr lang="zh-CN" altLang="en-US" sz="2800" dirty="0" smtClean="0"/>
              <a:t>占有个域名绑定数量</a:t>
            </a:r>
            <a:endParaRPr lang="en-US" altLang="zh-CN" sz="2800" dirty="0" smtClean="0"/>
          </a:p>
          <a:p>
            <a:r>
              <a:rPr lang="en-US" altLang="zh-CN" sz="2800" dirty="0" smtClean="0">
                <a:hlinkClick r:id="rId2"/>
              </a:rPr>
              <a:t>WWW.ChinaNet.CC</a:t>
            </a:r>
            <a:r>
              <a:rPr lang="zh-CN" altLang="en-US" sz="2800" dirty="0"/>
              <a:t> </a:t>
            </a:r>
            <a:r>
              <a:rPr lang="zh-CN" altLang="en-US" sz="2800" dirty="0" smtClean="0"/>
              <a:t>占另一个域名绑定数量。</a:t>
            </a:r>
            <a:endParaRPr lang="en-US" altLang="zh-CN" sz="2800" dirty="0" smtClean="0"/>
          </a:p>
          <a:p>
            <a:r>
              <a:rPr lang="zh-CN" altLang="en-US" sz="2800" dirty="0"/>
              <a:t>两</a:t>
            </a:r>
            <a:r>
              <a:rPr lang="zh-CN" altLang="en-US" sz="2800" dirty="0" smtClean="0"/>
              <a:t>个网站打开的内容是一样的，但是网址不一样，我们把不一样的网址视为不同的绑定域名数量。</a:t>
            </a:r>
            <a:endParaRPr lang="en-US" altLang="zh-CN" sz="2800" dirty="0" smtClean="0"/>
          </a:p>
          <a:p>
            <a:r>
              <a:rPr lang="zh-CN" altLang="en-US" sz="2800" dirty="0" smtClean="0"/>
              <a:t>好比你小时候你爸妈给你起了很多名字比如小宝，宝宝，小度，度娘等</a:t>
            </a:r>
            <a:endParaRPr lang="en-US" altLang="zh-CN" sz="2800" dirty="0" smtClean="0"/>
          </a:p>
          <a:p>
            <a:r>
              <a:rPr lang="zh-CN" altLang="en-US" sz="2800" dirty="0"/>
              <a:t>绑定域名</a:t>
            </a:r>
            <a:r>
              <a:rPr lang="zh-CN" altLang="en-US" sz="2800" dirty="0" smtClean="0"/>
              <a:t>的个数就是限制别人给你起名字的个数，绑定一个域名，只能给您起一个名字，绑定两个域名别人只能给你起两个名字。</a:t>
            </a:r>
            <a:endParaRPr lang="zh-CN" altLang="en-US" sz="2800" dirty="0"/>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23685923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2024418" cy="598207"/>
          </a:xfrm>
        </p:spPr>
        <p:txBody>
          <a:bodyPr>
            <a:normAutofit fontScale="90000"/>
          </a:bodyPr>
          <a:lstStyle/>
          <a:p>
            <a:r>
              <a:rPr lang="zh-CN" altLang="en-US" sz="3200" spc="-50" dirty="0" smtClean="0">
                <a:solidFill>
                  <a:schemeClr val="tx1">
                    <a:lumMod val="75000"/>
                    <a:lumOff val="25000"/>
                  </a:schemeClr>
                </a:solidFill>
                <a:latin typeface="+mj-ea"/>
              </a:rPr>
              <a:t>主机</a:t>
            </a:r>
            <a:r>
              <a:rPr lang="zh-CN" altLang="en-US" sz="3200" spc="-50" dirty="0">
                <a:solidFill>
                  <a:schemeClr val="tx1">
                    <a:lumMod val="75000"/>
                    <a:lumOff val="25000"/>
                  </a:schemeClr>
                </a:solidFill>
                <a:latin typeface="+mj-ea"/>
              </a:rPr>
              <a:t>的分类</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524000" y="1477108"/>
            <a:ext cx="3902110" cy="4391986"/>
          </a:xfrm>
        </p:spPr>
        <p:txBody>
          <a:bodyPr>
            <a:normAutofit/>
          </a:bodyPr>
          <a:lstStyle/>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graphicFrame>
        <p:nvGraphicFramePr>
          <p:cNvPr id="15" name="图示 14"/>
          <p:cNvGraphicFramePr/>
          <p:nvPr/>
        </p:nvGraphicFramePr>
        <p:xfrm>
          <a:off x="1188676" y="2140299"/>
          <a:ext cx="5414206" cy="3364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图示 15"/>
          <p:cNvGraphicFramePr/>
          <p:nvPr>
            <p:extLst>
              <p:ext uri="{D42A27DB-BD31-4B8C-83A1-F6EECF244321}">
                <p14:modId xmlns:p14="http://schemas.microsoft.com/office/powerpoint/2010/main" val="534325991"/>
              </p:ext>
            </p:extLst>
          </p:nvPr>
        </p:nvGraphicFramePr>
        <p:xfrm>
          <a:off x="5977433" y="2086458"/>
          <a:ext cx="4572286" cy="33649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6" name="直接连接符 5"/>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8" name="表格 7"/>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0" name="图片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034670"/>
            <a:ext cx="4455025" cy="2223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图片 1"/>
          <p:cNvPicPr>
            <a:picLocks noChangeAspect="1"/>
          </p:cNvPicPr>
          <p:nvPr/>
        </p:nvPicPr>
        <p:blipFill>
          <a:blip r:embed="rId3"/>
          <a:stretch>
            <a:fillRect/>
          </a:stretch>
        </p:blipFill>
        <p:spPr>
          <a:xfrm>
            <a:off x="6301029" y="1142554"/>
            <a:ext cx="4119540" cy="2115758"/>
          </a:xfrm>
          <a:prstGeom prst="rect">
            <a:avLst/>
          </a:prstGeom>
        </p:spPr>
      </p:pic>
      <p:pic>
        <p:nvPicPr>
          <p:cNvPr id="3" name="图片 2"/>
          <p:cNvPicPr>
            <a:picLocks noChangeAspect="1"/>
          </p:cNvPicPr>
          <p:nvPr/>
        </p:nvPicPr>
        <p:blipFill>
          <a:blip r:embed="rId4"/>
          <a:stretch>
            <a:fillRect/>
          </a:stretch>
        </p:blipFill>
        <p:spPr>
          <a:xfrm>
            <a:off x="1533411" y="3564555"/>
            <a:ext cx="4521589" cy="2317630"/>
          </a:xfrm>
          <a:prstGeom prst="rect">
            <a:avLst/>
          </a:prstGeom>
        </p:spPr>
      </p:pic>
      <p:pic>
        <p:nvPicPr>
          <p:cNvPr id="4" name="图片 3"/>
          <p:cNvPicPr>
            <a:picLocks noChangeAspect="1"/>
          </p:cNvPicPr>
          <p:nvPr/>
        </p:nvPicPr>
        <p:blipFill>
          <a:blip r:embed="rId5"/>
          <a:stretch>
            <a:fillRect/>
          </a:stretch>
        </p:blipFill>
        <p:spPr>
          <a:xfrm>
            <a:off x="6301029" y="3728328"/>
            <a:ext cx="4207944" cy="2153857"/>
          </a:xfrm>
          <a:prstGeom prst="rect">
            <a:avLst/>
          </a:prstGeom>
        </p:spPr>
      </p:pic>
      <p:pic>
        <p:nvPicPr>
          <p:cNvPr id="9" name="图片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87859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1874293" cy="598207"/>
          </a:xfrm>
        </p:spPr>
        <p:txBody>
          <a:bodyPr>
            <a:normAutofit/>
          </a:bodyPr>
          <a:lstStyle/>
          <a:p>
            <a:r>
              <a:rPr lang="zh-CN" altLang="en-US" sz="3200" spc="-50" dirty="0" smtClean="0">
                <a:solidFill>
                  <a:schemeClr val="tx1">
                    <a:lumMod val="75000"/>
                    <a:lumOff val="25000"/>
                  </a:schemeClr>
                </a:solidFill>
                <a:latin typeface="+mj-ea"/>
              </a:rPr>
              <a:t>主机功能</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651378" y="1477108"/>
            <a:ext cx="8789159" cy="4664385"/>
          </a:xfrm>
        </p:spPr>
        <p:txBody>
          <a:bodyPr>
            <a:normAutofit/>
          </a:bodyPr>
          <a:lstStyle/>
          <a:p>
            <a:pPr>
              <a:buNone/>
            </a:pPr>
            <a:endParaRPr lang="en-US" altLang="zh-CN" spc="-50" dirty="0" smtClean="0">
              <a:solidFill>
                <a:schemeClr val="tx1">
                  <a:lumMod val="75000"/>
                  <a:lumOff val="25000"/>
                </a:schemeClr>
              </a:solidFill>
              <a:latin typeface="+mj-ea"/>
              <a:ea typeface="+mj-ea"/>
            </a:endParaRPr>
          </a:p>
          <a:p>
            <a:pPr marL="285750" indent="-285750">
              <a:buFont typeface="Wingdings" pitchFamily="2" charset="2"/>
              <a:buChar char="Ø"/>
            </a:pPr>
            <a:r>
              <a:rPr lang="zh-CN" altLang="en-US" sz="1800" dirty="0" smtClean="0">
                <a:latin typeface="+mj-ea"/>
              </a:rPr>
              <a:t>中网</a:t>
            </a:r>
            <a:r>
              <a:rPr lang="zh-CN" altLang="zh-CN" sz="1800" dirty="0" smtClean="0">
                <a:latin typeface="+mj-ea"/>
              </a:rPr>
              <a:t>虚拟主机</a:t>
            </a:r>
            <a:r>
              <a:rPr lang="zh-CN" altLang="en-US" sz="1800" dirty="0" smtClean="0">
                <a:latin typeface="+mj-ea"/>
              </a:rPr>
              <a:t>提供</a:t>
            </a:r>
            <a:r>
              <a:rPr lang="en-US" altLang="zh-CN" sz="1800" dirty="0" smtClean="0">
                <a:latin typeface="+mj-ea"/>
              </a:rPr>
              <a:t>5</a:t>
            </a:r>
            <a:r>
              <a:rPr lang="zh-CN" altLang="en-US" sz="1800" dirty="0" smtClean="0">
                <a:latin typeface="+mj-ea"/>
              </a:rPr>
              <a:t>天免费试用</a:t>
            </a:r>
            <a:endParaRPr lang="en-US" altLang="zh-CN" sz="1800" dirty="0" smtClean="0">
              <a:latin typeface="+mj-ea"/>
            </a:endParaRPr>
          </a:p>
          <a:p>
            <a:pPr marL="285750" indent="-285750">
              <a:buFont typeface="Wingdings" pitchFamily="2" charset="2"/>
              <a:buChar char="Ø"/>
            </a:pPr>
            <a:endParaRPr lang="en-US" altLang="zh-CN" sz="1800" dirty="0" smtClean="0">
              <a:latin typeface="+mj-ea"/>
            </a:endParaRPr>
          </a:p>
          <a:p>
            <a:pPr marL="285750" indent="-285750">
              <a:buFont typeface="Wingdings" pitchFamily="2" charset="2"/>
              <a:buChar char="Ø"/>
            </a:pPr>
            <a:r>
              <a:rPr lang="zh-CN" altLang="en-US" sz="1800" dirty="0" smtClean="0">
                <a:latin typeface="+mj-ea"/>
              </a:rPr>
              <a:t>正式购买</a:t>
            </a:r>
            <a:r>
              <a:rPr lang="en-US" altLang="zh-CN" sz="1800" dirty="0" smtClean="0">
                <a:latin typeface="+mj-ea"/>
              </a:rPr>
              <a:t>5</a:t>
            </a:r>
            <a:r>
              <a:rPr lang="zh-CN" altLang="en-US" sz="1800" dirty="0" smtClean="0">
                <a:latin typeface="+mj-ea"/>
              </a:rPr>
              <a:t>天之类发现产品任何问题可以申请无条件退货</a:t>
            </a:r>
            <a:r>
              <a:rPr lang="zh-CN" altLang="zh-CN" sz="1800" dirty="0" smtClean="0">
                <a:latin typeface="+mj-ea"/>
              </a:rPr>
              <a:t>。</a:t>
            </a:r>
            <a:endParaRPr lang="en-US" altLang="zh-CN" sz="1800" dirty="0" smtClean="0">
              <a:latin typeface="+mj-ea"/>
            </a:endParaRPr>
          </a:p>
          <a:p>
            <a:pPr marL="0" indent="0">
              <a:buNone/>
            </a:pPr>
            <a:endParaRPr lang="en-US" altLang="zh-CN" sz="1800" dirty="0" smtClean="0">
              <a:latin typeface="+mj-ea"/>
            </a:endParaRPr>
          </a:p>
          <a:p>
            <a:pPr marL="285750" indent="-285750">
              <a:buFont typeface="Wingdings" pitchFamily="2" charset="2"/>
              <a:buChar char="Ø"/>
            </a:pPr>
            <a:r>
              <a:rPr lang="zh-CN" altLang="en-US" sz="1800" dirty="0" smtClean="0">
                <a:latin typeface="+mj-ea"/>
              </a:rPr>
              <a:t>强大的控制面板功能，可以帮助用户实现自助管理</a:t>
            </a:r>
            <a:endParaRPr lang="en-US" altLang="zh-CN" sz="1800" dirty="0" smtClean="0">
              <a:latin typeface="+mj-ea"/>
            </a:endParaRPr>
          </a:p>
          <a:p>
            <a:pPr marL="0" indent="0">
              <a:buNone/>
            </a:pPr>
            <a:endParaRPr lang="en-US" altLang="zh-CN" sz="1800" dirty="0" smtClean="0">
              <a:latin typeface="+mj-ea"/>
            </a:endParaRPr>
          </a:p>
          <a:p>
            <a:pPr marL="285750" indent="-285750">
              <a:buFont typeface="Wingdings" pitchFamily="2" charset="2"/>
              <a:buChar char="Ø"/>
            </a:pPr>
            <a:r>
              <a:rPr lang="zh-CN" altLang="en-US" sz="1800" dirty="0" smtClean="0">
                <a:latin typeface="+mj-ea"/>
              </a:rPr>
              <a:t>完全支持</a:t>
            </a:r>
            <a:r>
              <a:rPr lang="en-US" altLang="zh-CN" sz="1800" dirty="0" smtClean="0">
                <a:latin typeface="+mj-ea"/>
              </a:rPr>
              <a:t>asp /php /.net1.0/2.0/3.0/3.5/4.0</a:t>
            </a:r>
            <a:r>
              <a:rPr lang="zh-CN" altLang="en-US" sz="1800" dirty="0" smtClean="0">
                <a:latin typeface="+mj-ea"/>
              </a:rPr>
              <a:t>等开发语言</a:t>
            </a:r>
            <a:endParaRPr lang="en-US" altLang="zh-CN" sz="1800" dirty="0" smtClean="0">
              <a:latin typeface="+mj-ea"/>
            </a:endParaRPr>
          </a:p>
          <a:p>
            <a:pPr marL="285750" indent="-285750">
              <a:buFont typeface="Wingdings" pitchFamily="2" charset="2"/>
              <a:buChar char="Ø"/>
            </a:pPr>
            <a:endParaRPr lang="en-US" altLang="zh-CN" sz="1800" dirty="0" smtClean="0">
              <a:latin typeface="+mj-ea"/>
            </a:endParaRPr>
          </a:p>
          <a:p>
            <a:pPr marL="285750" indent="-285750">
              <a:buFont typeface="Wingdings" pitchFamily="2" charset="2"/>
              <a:buChar char="Ø"/>
            </a:pPr>
            <a:r>
              <a:rPr lang="zh-CN" altLang="en-US" sz="1800" dirty="0" smtClean="0">
                <a:latin typeface="+mj-ea"/>
              </a:rPr>
              <a:t>每周进行网站和数据库备份，保证用户的数据安全</a:t>
            </a:r>
            <a:r>
              <a:rPr lang="zh-CN" altLang="zh-CN" sz="1800" dirty="0" smtClean="0">
                <a:latin typeface="+mj-ea"/>
              </a:rPr>
              <a:t>。</a:t>
            </a:r>
          </a:p>
          <a:p>
            <a:pPr marL="285750" indent="-285750">
              <a:buFont typeface="Wingdings" pitchFamily="2" charset="2"/>
              <a:buChar char="Ø"/>
            </a:pPr>
            <a:endParaRPr lang="en-US" altLang="zh-CN" sz="1800" dirty="0" smtClean="0">
              <a:latin typeface="+mj-ea"/>
            </a:endParaRPr>
          </a:p>
          <a:p>
            <a:pPr marL="285750" indent="-285750">
              <a:buFont typeface="Wingdings" pitchFamily="2" charset="2"/>
              <a:buChar char="Ø"/>
            </a:pPr>
            <a:endParaRPr lang="zh-CN" altLang="en-US" sz="1800" dirty="0" smtClean="0"/>
          </a:p>
          <a:p>
            <a:pPr marL="285750" indent="-285750">
              <a:buFont typeface="Wingdings" pitchFamily="2" charset="2"/>
              <a:buChar char="Ø"/>
            </a:pPr>
            <a:endParaRPr lang="en-US" altLang="zh-CN" sz="1800" dirty="0" smtClean="0">
              <a:latin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1564655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1833349" cy="598207"/>
          </a:xfrm>
        </p:spPr>
        <p:txBody>
          <a:bodyPr>
            <a:normAutofit/>
          </a:bodyPr>
          <a:lstStyle/>
          <a:p>
            <a:r>
              <a:rPr lang="zh-CN" altLang="en-US" sz="3200" dirty="0" smtClean="0">
                <a:latin typeface="+mj-ea"/>
              </a:rPr>
              <a:t>常见问题</a:t>
            </a:r>
            <a:endParaRPr lang="zh-CN" altLang="en-US" sz="3200" dirty="0">
              <a:latin typeface="+mj-ea"/>
            </a:endParaRPr>
          </a:p>
        </p:txBody>
      </p:sp>
      <p:sp>
        <p:nvSpPr>
          <p:cNvPr id="9" name="内容占位符 2"/>
          <p:cNvSpPr>
            <a:spLocks noGrp="1"/>
          </p:cNvSpPr>
          <p:nvPr>
            <p:ph idx="1"/>
          </p:nvPr>
        </p:nvSpPr>
        <p:spPr>
          <a:xfrm>
            <a:off x="1637731" y="1296537"/>
            <a:ext cx="8871045" cy="5204747"/>
          </a:xfrm>
        </p:spPr>
        <p:txBody>
          <a:bodyPr>
            <a:normAutofit fontScale="25000" lnSpcReduction="20000"/>
          </a:bodyPr>
          <a:lstStyle/>
          <a:p>
            <a:r>
              <a:rPr lang="en-US" altLang="zh-CN" sz="7200" dirty="0"/>
              <a:t>Q</a:t>
            </a:r>
            <a:r>
              <a:rPr lang="zh-CN" altLang="zh-CN" sz="7200" dirty="0"/>
              <a:t>：我的主机想升级该如何办理？</a:t>
            </a:r>
            <a:r>
              <a:rPr lang="en-US" altLang="zh-CN" sz="7200" dirty="0"/>
              <a:t/>
            </a:r>
            <a:br>
              <a:rPr lang="en-US" altLang="zh-CN" sz="7200" dirty="0"/>
            </a:br>
            <a:r>
              <a:rPr lang="en-US" altLang="zh-CN" sz="7200" dirty="0"/>
              <a:t>A</a:t>
            </a:r>
            <a:r>
              <a:rPr lang="zh-CN" altLang="zh-CN" sz="7200" dirty="0"/>
              <a:t>：中网主机升级操作如下：用户管理</a:t>
            </a:r>
            <a:r>
              <a:rPr lang="en-US" altLang="zh-CN" sz="7200" dirty="0"/>
              <a:t> -&gt; </a:t>
            </a:r>
            <a:r>
              <a:rPr lang="zh-CN" altLang="zh-CN" sz="7200" dirty="0"/>
              <a:t>主机管理</a:t>
            </a:r>
            <a:r>
              <a:rPr lang="en-US" altLang="zh-CN" sz="7200" dirty="0"/>
              <a:t> -&gt; </a:t>
            </a:r>
            <a:r>
              <a:rPr lang="zh-CN" altLang="zh-CN" sz="7200" dirty="0"/>
              <a:t>升级</a:t>
            </a:r>
            <a:r>
              <a:rPr lang="en-US" altLang="zh-CN" sz="7200" dirty="0"/>
              <a:t> -&gt; </a:t>
            </a:r>
            <a:r>
              <a:rPr lang="zh-CN" altLang="zh-CN" sz="7200" dirty="0"/>
              <a:t>选择要升级的产品（点击只计算升级费用可计算出升级主机所需金额）</a:t>
            </a:r>
            <a:r>
              <a:rPr lang="en-US" altLang="zh-CN" sz="7200" dirty="0"/>
              <a:t> -&gt; </a:t>
            </a:r>
            <a:r>
              <a:rPr lang="zh-CN" altLang="zh-CN" sz="7200" dirty="0"/>
              <a:t>马上升级到此产品（如帐号内有足够金额）</a:t>
            </a:r>
            <a:r>
              <a:rPr lang="en-US" altLang="zh-CN" sz="7200" dirty="0"/>
              <a:t> -&gt; </a:t>
            </a:r>
            <a:r>
              <a:rPr lang="zh-CN" altLang="zh-CN" sz="7200" dirty="0"/>
              <a:t>升级完成。（邮局升级与此同，以上流程将我的主机改为我的邮局即可）</a:t>
            </a:r>
          </a:p>
          <a:p>
            <a:pPr marL="0" indent="0">
              <a:buNone/>
            </a:pPr>
            <a:endParaRPr lang="zh-CN" altLang="zh-CN" sz="7200" dirty="0"/>
          </a:p>
          <a:p>
            <a:r>
              <a:rPr lang="en-US" altLang="zh-CN" sz="7200" dirty="0"/>
              <a:t>Q</a:t>
            </a:r>
            <a:r>
              <a:rPr lang="zh-CN" altLang="zh-CN" sz="7200" dirty="0"/>
              <a:t>：我如何查看我空间的</a:t>
            </a:r>
            <a:r>
              <a:rPr lang="en-US" altLang="zh-CN" sz="7200" dirty="0" err="1"/>
              <a:t>ip</a:t>
            </a:r>
            <a:r>
              <a:rPr lang="zh-CN" altLang="zh-CN" sz="7200" dirty="0"/>
              <a:t>和</a:t>
            </a:r>
            <a:r>
              <a:rPr lang="en-US" altLang="zh-CN" sz="7200" dirty="0"/>
              <a:t>ftp</a:t>
            </a:r>
            <a:r>
              <a:rPr lang="zh-CN" altLang="zh-CN" sz="7200" dirty="0"/>
              <a:t>帐号？</a:t>
            </a:r>
          </a:p>
          <a:p>
            <a:r>
              <a:rPr lang="en-US" altLang="zh-CN" sz="7200" dirty="0"/>
              <a:t>A</a:t>
            </a:r>
            <a:r>
              <a:rPr lang="zh-CN" altLang="zh-CN" sz="7200" dirty="0"/>
              <a:t>：</a:t>
            </a:r>
            <a:r>
              <a:rPr lang="en-US" altLang="zh-CN" sz="7200" dirty="0" err="1"/>
              <a:t>Ip</a:t>
            </a:r>
            <a:r>
              <a:rPr lang="zh-CN" altLang="zh-CN" sz="7200" dirty="0"/>
              <a:t>和</a:t>
            </a:r>
            <a:r>
              <a:rPr lang="en-US" altLang="zh-CN" sz="7200" dirty="0"/>
              <a:t>ftp</a:t>
            </a:r>
            <a:r>
              <a:rPr lang="zh-CN" altLang="zh-CN" sz="7200" dirty="0"/>
              <a:t>帐号您可以通过查询服务开通时系统发给您的邮件，同时也可以登陆用户管理</a:t>
            </a:r>
            <a:r>
              <a:rPr lang="en-US" altLang="zh-CN" sz="7200" dirty="0"/>
              <a:t> -&gt; </a:t>
            </a:r>
            <a:r>
              <a:rPr lang="zh-CN" altLang="zh-CN" sz="7200" dirty="0"/>
              <a:t>主机管理</a:t>
            </a:r>
            <a:r>
              <a:rPr lang="en-US" altLang="zh-CN" sz="7200" dirty="0"/>
              <a:t> -&gt; </a:t>
            </a:r>
            <a:r>
              <a:rPr lang="zh-CN" altLang="zh-CN" sz="7200" dirty="0"/>
              <a:t>管理</a:t>
            </a:r>
            <a:r>
              <a:rPr lang="en-US" altLang="zh-CN" sz="7200" dirty="0"/>
              <a:t> -&gt; </a:t>
            </a:r>
            <a:r>
              <a:rPr lang="zh-CN" altLang="zh-CN" sz="7200" dirty="0"/>
              <a:t>站点信息中查询。</a:t>
            </a:r>
          </a:p>
          <a:p>
            <a:pPr marL="0" indent="0">
              <a:buNone/>
            </a:pPr>
            <a:endParaRPr lang="zh-CN" altLang="zh-CN" sz="7200" dirty="0"/>
          </a:p>
          <a:p>
            <a:r>
              <a:rPr lang="en-US" altLang="zh-CN" sz="7200" dirty="0"/>
              <a:t>Q</a:t>
            </a:r>
            <a:r>
              <a:rPr lang="zh-CN" altLang="zh-CN" sz="7200" dirty="0"/>
              <a:t>：主机的管理方式有几种？</a:t>
            </a:r>
          </a:p>
          <a:p>
            <a:r>
              <a:rPr lang="en-US" altLang="zh-CN" sz="7200" dirty="0"/>
              <a:t>A</a:t>
            </a:r>
            <a:r>
              <a:rPr lang="zh-CN" altLang="zh-CN" sz="7200" dirty="0"/>
              <a:t>：中网</a:t>
            </a:r>
            <a:r>
              <a:rPr lang="en-US" altLang="zh-CN" sz="7200" dirty="0"/>
              <a:t>(ChinaNet.CC) </a:t>
            </a:r>
            <a:r>
              <a:rPr lang="zh-CN" altLang="zh-CN" sz="7200" dirty="0"/>
              <a:t>管理方式如下：</a:t>
            </a:r>
          </a:p>
          <a:p>
            <a:r>
              <a:rPr lang="en-US" altLang="zh-CN" sz="7200" dirty="0" smtClean="0"/>
              <a:t>    </a:t>
            </a:r>
            <a:r>
              <a:rPr lang="zh-CN" altLang="zh-CN" sz="7200" dirty="0" smtClean="0"/>
              <a:t>（</a:t>
            </a:r>
            <a:r>
              <a:rPr lang="en-US" altLang="zh-CN" sz="7200" dirty="0"/>
              <a:t>1</a:t>
            </a:r>
            <a:r>
              <a:rPr lang="zh-CN" altLang="zh-CN" sz="7200" dirty="0"/>
              <a:t>）通过登陆用户管理或代理管理的方式直接管理。</a:t>
            </a:r>
          </a:p>
          <a:p>
            <a:r>
              <a:rPr lang="en-US" altLang="zh-CN" sz="7200" dirty="0" smtClean="0"/>
              <a:t>    </a:t>
            </a:r>
            <a:r>
              <a:rPr lang="zh-CN" altLang="zh-CN" sz="7200" dirty="0" smtClean="0"/>
              <a:t>（</a:t>
            </a:r>
            <a:r>
              <a:rPr lang="en-US" altLang="zh-CN" sz="7200" dirty="0"/>
              <a:t>2</a:t>
            </a:r>
            <a:r>
              <a:rPr lang="zh-CN" altLang="zh-CN" sz="7200" dirty="0"/>
              <a:t>）通过</a:t>
            </a:r>
            <a:r>
              <a:rPr lang="en-US" altLang="zh-CN" sz="7200" u="sng" dirty="0">
                <a:hlinkClick r:id="rId2"/>
              </a:rPr>
              <a:t>http://zwdns.com/</a:t>
            </a:r>
            <a:r>
              <a:rPr lang="en-US" altLang="zh-CN" sz="7200" dirty="0"/>
              <a:t> </a:t>
            </a:r>
            <a:r>
              <a:rPr lang="zh-CN" altLang="zh-CN" sz="7200" dirty="0"/>
              <a:t>网址管理。主机、数据库、邮局的密码为购买产品</a:t>
            </a:r>
            <a:r>
              <a:rPr lang="zh-CN" altLang="zh-CN" sz="7200" dirty="0" smtClean="0"/>
              <a:t>时</a:t>
            </a:r>
            <a:endParaRPr lang="en-US" altLang="zh-CN" sz="7200" dirty="0" smtClean="0"/>
          </a:p>
          <a:p>
            <a:pPr marL="0" indent="0">
              <a:buNone/>
            </a:pPr>
            <a:r>
              <a:rPr lang="en-US" altLang="zh-CN" sz="7200" dirty="0"/>
              <a:t> </a:t>
            </a:r>
            <a:r>
              <a:rPr lang="en-US" altLang="zh-CN" sz="7200" dirty="0" smtClean="0"/>
              <a:t>                    </a:t>
            </a:r>
            <a:r>
              <a:rPr lang="zh-CN" altLang="zh-CN" sz="7200" dirty="0" smtClean="0"/>
              <a:t>自行</a:t>
            </a:r>
            <a:r>
              <a:rPr lang="zh-CN" altLang="zh-CN" sz="7200" dirty="0"/>
              <a:t>设置，域名密码可在域名管理中查询</a:t>
            </a:r>
            <a:r>
              <a:rPr lang="zh-CN" altLang="zh-CN" sz="7200" dirty="0" smtClean="0"/>
              <a:t>。</a:t>
            </a:r>
            <a:endParaRPr lang="en-US" altLang="zh-CN" sz="7200" dirty="0" smtClean="0"/>
          </a:p>
          <a:p>
            <a:r>
              <a:rPr lang="en-US" altLang="zh-CN" sz="7200" dirty="0"/>
              <a:t>Q</a:t>
            </a:r>
            <a:r>
              <a:rPr lang="zh-CN" altLang="zh-CN" sz="7200" dirty="0"/>
              <a:t>：域名不在中网，是否可以用中网的主机？</a:t>
            </a:r>
          </a:p>
          <a:p>
            <a:r>
              <a:rPr lang="en-US" altLang="zh-CN" sz="7200" dirty="0"/>
              <a:t>A</a:t>
            </a:r>
            <a:r>
              <a:rPr lang="zh-CN" altLang="zh-CN" sz="7200" dirty="0"/>
              <a:t>：您完全可以使用我们的主机，您可以把域名转入中网或者将域名</a:t>
            </a:r>
            <a:r>
              <a:rPr lang="en-US" altLang="zh-CN" sz="7200" dirty="0"/>
              <a:t>DNS </a:t>
            </a:r>
            <a:r>
              <a:rPr lang="zh-CN" altLang="zh-CN" sz="7200" dirty="0"/>
              <a:t>服务器修改为我公司的：</a:t>
            </a:r>
            <a:r>
              <a:rPr lang="en-US" altLang="zh-CN" sz="7200" dirty="0"/>
              <a:t>ns1.zwdns.com  ns2.zwdns.com</a:t>
            </a:r>
            <a:r>
              <a:rPr lang="zh-CN" altLang="zh-CN" sz="7200" dirty="0"/>
              <a:t>，也可以把域名在原注册商处做解析，解析到在中网购买的主机的</a:t>
            </a:r>
            <a:r>
              <a:rPr lang="en-US" altLang="zh-CN" sz="7200" dirty="0" err="1"/>
              <a:t>ip</a:t>
            </a:r>
            <a:r>
              <a:rPr lang="zh-CN" altLang="zh-CN" sz="7200" dirty="0"/>
              <a:t>同时把域名绑定到所购主机上即可正常使用。</a:t>
            </a:r>
          </a:p>
          <a:p>
            <a:endParaRPr lang="zh-CN" altLang="zh-CN" sz="7200" dirty="0"/>
          </a:p>
          <a:p>
            <a:pPr marL="0" indent="0">
              <a:buNone/>
            </a:pPr>
            <a:endParaRPr lang="zh-CN" altLang="zh-CN" sz="7200" dirty="0"/>
          </a:p>
          <a:p>
            <a:endParaRPr lang="zh-CN" altLang="en-US" sz="1800" dirty="0" smtClean="0"/>
          </a:p>
          <a:p>
            <a:pPr marL="285750" indent="-285750">
              <a:buFont typeface="Wingdings" pitchFamily="2" charset="2"/>
              <a:buChar char="Ø"/>
            </a:pPr>
            <a:endParaRPr lang="zh-CN" altLang="en-US" sz="1800" dirty="0" smtClean="0"/>
          </a:p>
          <a:p>
            <a:pPr marL="285750" indent="-285750">
              <a:buFont typeface="Wingdings" pitchFamily="2" charset="2"/>
              <a:buChar char="Ø"/>
            </a:pPr>
            <a:endParaRPr lang="en-US" altLang="zh-CN" sz="1800" dirty="0" smtClean="0">
              <a:latin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1860645" cy="598207"/>
          </a:xfrm>
        </p:spPr>
        <p:txBody>
          <a:bodyPr>
            <a:normAutofit/>
          </a:bodyPr>
          <a:lstStyle/>
          <a:p>
            <a:r>
              <a:rPr lang="zh-CN" altLang="en-US" sz="3200" dirty="0" smtClean="0">
                <a:latin typeface="+mj-ea"/>
              </a:rPr>
              <a:t>常见问题</a:t>
            </a:r>
            <a:endParaRPr lang="zh-CN" altLang="en-US" sz="3200" dirty="0">
              <a:latin typeface="+mj-ea"/>
            </a:endParaRPr>
          </a:p>
        </p:txBody>
      </p:sp>
      <p:sp>
        <p:nvSpPr>
          <p:cNvPr id="9" name="内容占位符 2"/>
          <p:cNvSpPr>
            <a:spLocks noGrp="1"/>
          </p:cNvSpPr>
          <p:nvPr>
            <p:ph idx="1"/>
          </p:nvPr>
        </p:nvSpPr>
        <p:spPr>
          <a:xfrm>
            <a:off x="1705970" y="1477108"/>
            <a:ext cx="8802806" cy="4732623"/>
          </a:xfrm>
        </p:spPr>
        <p:txBody>
          <a:bodyPr>
            <a:normAutofit fontScale="85000" lnSpcReduction="10000"/>
          </a:bodyPr>
          <a:lstStyle/>
          <a:p>
            <a:pPr marL="0" indent="0">
              <a:buNone/>
            </a:pPr>
            <a:endParaRPr lang="zh-CN" altLang="zh-CN" sz="1800" dirty="0"/>
          </a:p>
          <a:p>
            <a:r>
              <a:rPr lang="en-US" altLang="zh-CN" sz="1800" dirty="0"/>
              <a:t>Q</a:t>
            </a:r>
            <a:r>
              <a:rPr lang="zh-CN" altLang="zh-CN" sz="1800" dirty="0"/>
              <a:t>：虚拟主机是否可以支持我们要求的组件？</a:t>
            </a:r>
          </a:p>
          <a:p>
            <a:r>
              <a:rPr lang="en-US" altLang="zh-CN" sz="1800" dirty="0"/>
              <a:t>A</a:t>
            </a:r>
            <a:r>
              <a:rPr lang="zh-CN" altLang="zh-CN" sz="1800" dirty="0"/>
              <a:t>：我公司虚拟主机支持的组件涵盖了绝大多数网站常用组件，可以满足您各类型网站的需要，关于一些特殊组件的支持，出于服务器安全考虑，需要您提交服务工单进行申请，我公司虚拟主机产品经理会测试可安全运行的情况下，可以增加该组件的支持。</a:t>
            </a:r>
          </a:p>
          <a:p>
            <a:pPr marL="0" indent="0">
              <a:buNone/>
            </a:pPr>
            <a:endParaRPr lang="zh-CN" altLang="zh-CN" sz="1800" dirty="0"/>
          </a:p>
          <a:p>
            <a:r>
              <a:rPr lang="en-US" altLang="zh-CN" sz="1800" dirty="0"/>
              <a:t>Q</a:t>
            </a:r>
            <a:r>
              <a:rPr lang="zh-CN" altLang="zh-CN" sz="1800" dirty="0"/>
              <a:t>：用户购买的虚拟主机是否可以更换服务器？</a:t>
            </a:r>
          </a:p>
          <a:p>
            <a:r>
              <a:rPr lang="en-US" altLang="zh-CN" sz="1800" dirty="0"/>
              <a:t>A</a:t>
            </a:r>
            <a:r>
              <a:rPr lang="zh-CN" altLang="zh-CN" sz="1800" dirty="0"/>
              <a:t>：用户的虚拟主机可更换服务器，操作流程如下：用户自行备份网站数据后</a:t>
            </a:r>
            <a:r>
              <a:rPr lang="en-US" altLang="zh-CN" sz="1800" dirty="0"/>
              <a:t> -&gt; </a:t>
            </a:r>
            <a:r>
              <a:rPr lang="zh-CN" altLang="zh-CN" sz="1800" dirty="0"/>
              <a:t>登陆用户管理（代理登陆代理管理）</a:t>
            </a:r>
            <a:r>
              <a:rPr lang="en-US" altLang="zh-CN" sz="1800" dirty="0"/>
              <a:t> -&gt; </a:t>
            </a:r>
            <a:r>
              <a:rPr lang="zh-CN" altLang="zh-CN" sz="1800" dirty="0"/>
              <a:t>服务工单</a:t>
            </a:r>
            <a:r>
              <a:rPr lang="en-US" altLang="zh-CN" sz="1800" dirty="0"/>
              <a:t> -&gt; </a:t>
            </a:r>
            <a:r>
              <a:rPr lang="zh-CN" altLang="zh-CN" sz="1800" dirty="0"/>
              <a:t>写明要更换的主机名和具体更换要求，且注明“数据已备份可转移”</a:t>
            </a:r>
            <a:r>
              <a:rPr lang="en-US" altLang="zh-CN" sz="1800" dirty="0"/>
              <a:t> -&gt; </a:t>
            </a:r>
            <a:r>
              <a:rPr lang="zh-CN" altLang="zh-CN" sz="1800" dirty="0"/>
              <a:t>中网虚拟主机技术确认后为用户转移操作</a:t>
            </a:r>
            <a:r>
              <a:rPr lang="en-US" altLang="zh-CN" sz="1800" dirty="0"/>
              <a:t> -&gt; </a:t>
            </a:r>
            <a:r>
              <a:rPr lang="zh-CN" altLang="zh-CN" sz="1800" dirty="0"/>
              <a:t>转移完成</a:t>
            </a:r>
            <a:r>
              <a:rPr lang="en-US" altLang="zh-CN" sz="1800" dirty="0"/>
              <a:t> -&gt; </a:t>
            </a:r>
            <a:r>
              <a:rPr lang="zh-CN" altLang="zh-CN" sz="1800" dirty="0"/>
              <a:t>用户重新上传网站。</a:t>
            </a:r>
          </a:p>
          <a:p>
            <a:pPr marL="0" indent="0">
              <a:buNone/>
            </a:pPr>
            <a:endParaRPr lang="zh-CN" altLang="zh-CN" sz="1800" dirty="0"/>
          </a:p>
          <a:p>
            <a:r>
              <a:rPr lang="en-US" altLang="zh-CN" sz="1800" dirty="0"/>
              <a:t>Q</a:t>
            </a:r>
            <a:r>
              <a:rPr lang="zh-CN" altLang="zh-CN" sz="1800" dirty="0"/>
              <a:t>：我的虚拟主机网站访问怎么越来越慢？</a:t>
            </a:r>
          </a:p>
          <a:p>
            <a:r>
              <a:rPr lang="en-US" altLang="zh-CN" sz="1800" dirty="0"/>
              <a:t>A</a:t>
            </a:r>
            <a:r>
              <a:rPr lang="zh-CN" altLang="zh-CN" sz="1800" dirty="0"/>
              <a:t>：首先应该上报虚拟主机的服务器管理员进行检查服务器</a:t>
            </a:r>
            <a:r>
              <a:rPr lang="en-US" altLang="zh-CN" sz="1800" dirty="0"/>
              <a:t>CPU</a:t>
            </a:r>
            <a:r>
              <a:rPr lang="zh-CN" altLang="zh-CN" sz="1800" dirty="0"/>
              <a:t>、内存等资源占用以及硬盘状况并予以解决。如果属于该网站</a:t>
            </a:r>
            <a:r>
              <a:rPr lang="en-US" altLang="zh-CN" sz="1800" dirty="0"/>
              <a:t>ASP</a:t>
            </a:r>
            <a:r>
              <a:rPr lang="zh-CN" altLang="zh-CN" sz="1800" dirty="0"/>
              <a:t>死锁、资源占用超过主机产品的限制等原因，建议用户升级主机或更换为云服务器，或者租用服务器。</a:t>
            </a:r>
          </a:p>
          <a:p>
            <a:pPr marL="0" indent="0">
              <a:buNone/>
            </a:pPr>
            <a:endParaRPr lang="zh-CN" altLang="zh-CN" sz="1800" dirty="0"/>
          </a:p>
          <a:p>
            <a:r>
              <a:rPr lang="en-US" altLang="zh-CN" sz="1800" dirty="0"/>
              <a:t>Q</a:t>
            </a:r>
            <a:r>
              <a:rPr lang="zh-CN" altLang="zh-CN" sz="1800" dirty="0"/>
              <a:t>：空间中的网站数据是否提供备份？</a:t>
            </a:r>
          </a:p>
          <a:p>
            <a:r>
              <a:rPr lang="en-US" altLang="zh-CN" sz="1800" dirty="0"/>
              <a:t>A</a:t>
            </a:r>
            <a:r>
              <a:rPr lang="zh-CN" altLang="zh-CN" sz="1800" dirty="0"/>
              <a:t>：网站数据用户可在主机管理内自行定期备份并下载到本地电脑。另外我公司对虚拟主机网站的数据备份为每周一次，如果意外事件发生，可以提交工单申请获得上周的数据！</a:t>
            </a:r>
          </a:p>
          <a:p>
            <a:endParaRPr lang="zh-CN" altLang="en-US" sz="1800" dirty="0" smtClean="0"/>
          </a:p>
          <a:p>
            <a:pPr marL="285750" indent="-285750">
              <a:buFont typeface="Wingdings" pitchFamily="2" charset="2"/>
              <a:buChar char="Ø"/>
            </a:pPr>
            <a:endParaRPr lang="zh-CN" altLang="en-US" sz="1800" dirty="0" smtClean="0"/>
          </a:p>
          <a:p>
            <a:pPr marL="285750" indent="-285750">
              <a:buFont typeface="Wingdings" pitchFamily="2" charset="2"/>
              <a:buChar char="Ø"/>
            </a:pPr>
            <a:endParaRPr lang="en-US" altLang="zh-CN" sz="1800" dirty="0" smtClean="0">
              <a:latin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extLst>
              <p:ext uri="{D42A27DB-BD31-4B8C-83A1-F6EECF244321}">
                <p14:modId xmlns:p14="http://schemas.microsoft.com/office/powerpoint/2010/main" val="1799426500"/>
              </p:ext>
            </p:extLst>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38752427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3999" y="274638"/>
            <a:ext cx="2215487" cy="598207"/>
          </a:xfrm>
        </p:spPr>
        <p:txBody>
          <a:bodyPr>
            <a:noAutofit/>
          </a:bodyPr>
          <a:lstStyle/>
          <a:p>
            <a:r>
              <a:rPr lang="zh-CN" altLang="en-US" sz="3200" spc="-50" dirty="0">
                <a:solidFill>
                  <a:schemeClr val="tx1">
                    <a:lumMod val="75000"/>
                    <a:lumOff val="25000"/>
                  </a:schemeClr>
                </a:solidFill>
                <a:latin typeface="+mj-ea"/>
              </a:rPr>
              <a:t>什么是</a:t>
            </a:r>
            <a:r>
              <a:rPr lang="zh-CN" altLang="en-US" sz="3200" spc="-50" dirty="0" smtClean="0">
                <a:solidFill>
                  <a:schemeClr val="tx1">
                    <a:lumMod val="75000"/>
                    <a:lumOff val="25000"/>
                  </a:schemeClr>
                </a:solidFill>
                <a:latin typeface="+mj-ea"/>
              </a:rPr>
              <a:t>邮箱？</a:t>
            </a:r>
            <a:endParaRPr lang="en-US" altLang="zh-CN" sz="3200" spc="-50" dirty="0">
              <a:solidFill>
                <a:schemeClr val="tx1">
                  <a:lumMod val="75000"/>
                  <a:lumOff val="25000"/>
                </a:schemeClr>
              </a:solidFill>
              <a:latin typeface="+mj-ea"/>
            </a:endParaRPr>
          </a:p>
        </p:txBody>
      </p:sp>
      <p:cxnSp>
        <p:nvCxnSpPr>
          <p:cNvPr id="7" name="直接连接符 6"/>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0" name="表格 9"/>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sp>
        <p:nvSpPr>
          <p:cNvPr id="3" name="文本框 2"/>
          <p:cNvSpPr txBox="1"/>
          <p:nvPr/>
        </p:nvSpPr>
        <p:spPr>
          <a:xfrm>
            <a:off x="1908412" y="1717315"/>
            <a:ext cx="4560628" cy="3970318"/>
          </a:xfrm>
          <a:prstGeom prst="rect">
            <a:avLst/>
          </a:prstGeom>
          <a:noFill/>
        </p:spPr>
        <p:txBody>
          <a:bodyPr wrap="square" rtlCol="0">
            <a:spAutoFit/>
          </a:bodyPr>
          <a:lstStyle/>
          <a:p>
            <a:pPr>
              <a:buNone/>
            </a:pPr>
            <a:r>
              <a:rPr lang="zh-CN" altLang="en-US" spc="-50" dirty="0" smtClean="0">
                <a:latin typeface="+mj-ea"/>
              </a:rPr>
              <a:t>    </a:t>
            </a:r>
            <a:endParaRPr lang="en-US" altLang="zh-CN" spc="-50" dirty="0" smtClean="0">
              <a:latin typeface="+mj-ea"/>
            </a:endParaRPr>
          </a:p>
          <a:p>
            <a:pPr>
              <a:buNone/>
            </a:pPr>
            <a:r>
              <a:rPr lang="zh-CN" altLang="en-US" spc="-50" dirty="0" smtClean="0">
                <a:latin typeface="+mj-ea"/>
              </a:rPr>
              <a:t>    电子</a:t>
            </a:r>
            <a:r>
              <a:rPr lang="zh-CN" altLang="en-US" spc="-50" dirty="0">
                <a:latin typeface="+mj-ea"/>
              </a:rPr>
              <a:t>邮箱是通过网络电子邮局为网络客户提供的网络交流电子信息空间。电子邮箱具有存储和收发电子信息的功能，是因特网中最重要的信息交流工具</a:t>
            </a:r>
            <a:r>
              <a:rPr lang="zh-CN" altLang="en-US" spc="-50" dirty="0" smtClean="0">
                <a:latin typeface="+mj-ea"/>
              </a:rPr>
              <a:t>。</a:t>
            </a:r>
            <a:endParaRPr lang="en-US" altLang="zh-CN" spc="-50" dirty="0" smtClean="0">
              <a:latin typeface="+mj-ea"/>
            </a:endParaRPr>
          </a:p>
          <a:p>
            <a:pPr>
              <a:buNone/>
            </a:pPr>
            <a:r>
              <a:rPr lang="en-US" altLang="zh-CN" spc="-50" dirty="0">
                <a:latin typeface="+mj-ea"/>
              </a:rPr>
              <a:t> </a:t>
            </a:r>
            <a:r>
              <a:rPr lang="en-US" altLang="zh-CN" spc="-50" dirty="0" smtClean="0">
                <a:latin typeface="+mj-ea"/>
              </a:rPr>
              <a:t>   </a:t>
            </a:r>
            <a:r>
              <a:rPr lang="zh-CN" altLang="en-US" spc="-50" dirty="0" smtClean="0">
                <a:latin typeface="+mj-ea"/>
              </a:rPr>
              <a:t>电子</a:t>
            </a:r>
            <a:r>
              <a:rPr lang="zh-CN" altLang="en-US" spc="-50" dirty="0">
                <a:latin typeface="+mj-ea"/>
              </a:rPr>
              <a:t>邮箱（</a:t>
            </a:r>
            <a:r>
              <a:rPr lang="en-US" altLang="zh-CN" spc="-50" dirty="0">
                <a:latin typeface="+mj-ea"/>
              </a:rPr>
              <a:t>E-MAIL BOX</a:t>
            </a:r>
            <a:r>
              <a:rPr lang="zh-CN" altLang="en-US" spc="-50" dirty="0">
                <a:latin typeface="+mj-ea"/>
              </a:rPr>
              <a:t>）是通过网络电子邮局为网络客户提供的网络交流的电子信息空间。电子邮箱是因特网中最重要的信息交流工具。在网络中，电子邮箱可以自动接收网络任何电子邮箱所发的电子邮件，并能存储规定大小的等多种格式的电子文件。电子邮箱具有单独的网络域名，其电子邮局地址在</a:t>
            </a:r>
            <a:r>
              <a:rPr lang="en-US" altLang="zh-CN" spc="-50" dirty="0">
                <a:latin typeface="+mj-ea"/>
              </a:rPr>
              <a:t>@</a:t>
            </a:r>
            <a:r>
              <a:rPr lang="zh-CN" altLang="en-US" spc="-50" dirty="0">
                <a:latin typeface="+mj-ea"/>
              </a:rPr>
              <a:t>后标注。</a:t>
            </a:r>
            <a:r>
              <a:rPr lang="en-US" altLang="zh-CN" spc="-50" dirty="0">
                <a:latin typeface="+mj-ea"/>
              </a:rPr>
              <a:t>  </a:t>
            </a:r>
            <a:r>
              <a:rPr lang="zh-CN" altLang="en-US" spc="-50" dirty="0">
                <a:latin typeface="+mj-ea"/>
              </a:rPr>
              <a:t>如：</a:t>
            </a:r>
            <a:r>
              <a:rPr lang="en-US" altLang="zh-CN" spc="-50" dirty="0" smtClean="0">
                <a:latin typeface="+mj-ea"/>
                <a:hlinkClick r:id="rId2"/>
              </a:rPr>
              <a:t>mymail@chinanet.cc</a:t>
            </a:r>
            <a:endParaRPr lang="en-US" altLang="zh-CN" spc="-50" dirty="0" smtClean="0">
              <a:latin typeface="+mj-ea"/>
            </a:endParaRPr>
          </a:p>
          <a:p>
            <a:pPr>
              <a:buNone/>
            </a:pPr>
            <a:endParaRPr lang="en-US" altLang="zh-CN" spc="-50" dirty="0">
              <a:latin typeface="+mj-ea"/>
            </a:endParaRPr>
          </a:p>
        </p:txBody>
      </p:sp>
      <p:pic>
        <p:nvPicPr>
          <p:cNvPr id="4" name="图片 3"/>
          <p:cNvPicPr>
            <a:picLocks noChangeAspect="1"/>
          </p:cNvPicPr>
          <p:nvPr/>
        </p:nvPicPr>
        <p:blipFill>
          <a:blip r:embed="rId3"/>
          <a:stretch>
            <a:fillRect/>
          </a:stretch>
        </p:blipFill>
        <p:spPr>
          <a:xfrm>
            <a:off x="6469040" y="2187835"/>
            <a:ext cx="3457575" cy="2809875"/>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322294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extLst>
              <p:ext uri="{D42A27DB-BD31-4B8C-83A1-F6EECF244321}">
                <p14:modId xmlns:p14="http://schemas.microsoft.com/office/powerpoint/2010/main" val="3715496259"/>
              </p:ext>
            </p:extLst>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1387183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20697"/>
            <a:ext cx="1819701" cy="706090"/>
          </a:xfrm>
        </p:spPr>
        <p:txBody>
          <a:bodyPr>
            <a:normAutofit/>
          </a:bodyPr>
          <a:lstStyle/>
          <a:p>
            <a:r>
              <a:rPr lang="zh-CN" altLang="en-US" sz="3200" dirty="0" smtClean="0">
                <a:latin typeface="+mj-ea"/>
              </a:rPr>
              <a:t>常见问题</a:t>
            </a:r>
            <a:endParaRPr lang="zh-CN" altLang="en-US" sz="3200" dirty="0">
              <a:latin typeface="+mj-ea"/>
            </a:endParaRPr>
          </a:p>
        </p:txBody>
      </p:sp>
      <p:sp>
        <p:nvSpPr>
          <p:cNvPr id="9" name="内容占位符 2"/>
          <p:cNvSpPr>
            <a:spLocks noGrp="1"/>
          </p:cNvSpPr>
          <p:nvPr>
            <p:ph idx="1"/>
          </p:nvPr>
        </p:nvSpPr>
        <p:spPr>
          <a:xfrm>
            <a:off x="1524000" y="1477108"/>
            <a:ext cx="9130911" cy="5024176"/>
          </a:xfrm>
        </p:spPr>
        <p:txBody>
          <a:bodyPr>
            <a:normAutofit/>
          </a:bodyPr>
          <a:lstStyle/>
          <a:p>
            <a:r>
              <a:rPr lang="en-US" altLang="zh-CN" sz="1800" dirty="0"/>
              <a:t>Q</a:t>
            </a:r>
            <a:r>
              <a:rPr lang="zh-CN" altLang="zh-CN" sz="1800" dirty="0"/>
              <a:t>：企业邮箱的后缀是什么？</a:t>
            </a:r>
          </a:p>
          <a:p>
            <a:r>
              <a:rPr lang="en-US" altLang="zh-CN" sz="1800" dirty="0"/>
              <a:t>A</a:t>
            </a:r>
            <a:r>
              <a:rPr lang="zh-CN" altLang="zh-CN" sz="1800" dirty="0"/>
              <a:t>：企业邮箱的后缀是您公司域名。比如：您公司域名是</a:t>
            </a:r>
            <a:r>
              <a:rPr lang="en-US" altLang="zh-CN" sz="1800" dirty="0"/>
              <a:t>ChinaNet.CC</a:t>
            </a:r>
            <a:r>
              <a:rPr lang="zh-CN" altLang="zh-CN" sz="1800" dirty="0"/>
              <a:t>，那么您的</a:t>
            </a:r>
            <a:r>
              <a:rPr lang="zh-CN" altLang="zh-CN" sz="1800" dirty="0" smtClean="0"/>
              <a:t>邮箱</a:t>
            </a:r>
            <a:r>
              <a:rPr lang="en-US" altLang="zh-CN" sz="1800" dirty="0" smtClean="0"/>
              <a:t>   </a:t>
            </a:r>
          </a:p>
          <a:p>
            <a:pPr marL="0" indent="0">
              <a:buNone/>
            </a:pPr>
            <a:r>
              <a:rPr lang="en-US" altLang="zh-CN" sz="1800" dirty="0"/>
              <a:t> </a:t>
            </a:r>
            <a:r>
              <a:rPr lang="en-US" altLang="zh-CN" sz="1800" dirty="0" smtClean="0"/>
              <a:t>             </a:t>
            </a:r>
            <a:r>
              <a:rPr lang="zh-CN" altLang="zh-CN" sz="1800" dirty="0" smtClean="0"/>
              <a:t>的</a:t>
            </a:r>
            <a:r>
              <a:rPr lang="zh-CN" altLang="zh-CN" sz="1800" dirty="0"/>
              <a:t>名称就是</a:t>
            </a:r>
            <a:r>
              <a:rPr lang="en-US" altLang="zh-CN" sz="1800" dirty="0"/>
              <a:t>yourname@ChinaNet.CC </a:t>
            </a:r>
            <a:endParaRPr lang="en-US" altLang="zh-CN" sz="1800" dirty="0" smtClean="0"/>
          </a:p>
          <a:p>
            <a:pPr marL="0" indent="0">
              <a:buNone/>
            </a:pPr>
            <a:endParaRPr lang="en-US" altLang="zh-CN" sz="1800" dirty="0"/>
          </a:p>
          <a:p>
            <a:r>
              <a:rPr lang="en-US" sz="1800" dirty="0" smtClean="0"/>
              <a:t>Q</a:t>
            </a:r>
            <a:r>
              <a:rPr lang="zh-CN" altLang="en-US" sz="1800" dirty="0" smtClean="0"/>
              <a:t>：如何创建企业邮局的电子邮箱？</a:t>
            </a:r>
          </a:p>
          <a:p>
            <a:r>
              <a:rPr lang="en-US" sz="1800" dirty="0" smtClean="0"/>
              <a:t>A</a:t>
            </a:r>
            <a:r>
              <a:rPr lang="zh-CN" altLang="en-US" sz="1800" dirty="0" smtClean="0"/>
              <a:t>：创建流程为：用户登陆用户管理</a:t>
            </a:r>
            <a:r>
              <a:rPr lang="en-US" sz="1800" dirty="0" smtClean="0"/>
              <a:t> -&gt; </a:t>
            </a:r>
            <a:r>
              <a:rPr lang="zh-CN" altLang="en-US" sz="1800" dirty="0" smtClean="0"/>
              <a:t>邮局管理</a:t>
            </a:r>
            <a:r>
              <a:rPr lang="en-US" sz="1800" dirty="0" smtClean="0"/>
              <a:t> -&gt; </a:t>
            </a:r>
            <a:r>
              <a:rPr lang="zh-CN" altLang="en-US" sz="1800" dirty="0" smtClean="0"/>
              <a:t>管理</a:t>
            </a:r>
            <a:r>
              <a:rPr lang="en-US" sz="1800" dirty="0" smtClean="0"/>
              <a:t> -&gt; </a:t>
            </a:r>
            <a:r>
              <a:rPr lang="zh-CN" altLang="en-US" sz="1800" dirty="0" smtClean="0"/>
              <a:t>名下邮箱管理</a:t>
            </a:r>
            <a:r>
              <a:rPr lang="en-US" sz="1800" dirty="0" smtClean="0"/>
              <a:t> -&gt; </a:t>
            </a:r>
            <a:r>
              <a:rPr lang="zh-CN" altLang="en-US" sz="1800" dirty="0" smtClean="0"/>
              <a:t>创建所需用</a:t>
            </a:r>
            <a:endParaRPr lang="en-US" altLang="zh-CN" sz="1800" dirty="0" smtClean="0"/>
          </a:p>
          <a:p>
            <a:pPr marL="0" indent="0">
              <a:buNone/>
            </a:pPr>
            <a:r>
              <a:rPr lang="en-US" altLang="zh-CN" sz="1800" dirty="0"/>
              <a:t> </a:t>
            </a:r>
            <a:r>
              <a:rPr lang="en-US" altLang="zh-CN" sz="1800" dirty="0" smtClean="0"/>
              <a:t>            </a:t>
            </a:r>
            <a:r>
              <a:rPr lang="zh-CN" altLang="en-US" sz="1800" dirty="0" smtClean="0"/>
              <a:t>户名称。</a:t>
            </a:r>
          </a:p>
          <a:p>
            <a:pPr>
              <a:buNone/>
            </a:pPr>
            <a:r>
              <a:rPr lang="zh-CN" altLang="en-US" sz="1800" dirty="0" smtClean="0"/>
              <a:t>     注：创建企业邮箱时请先确认已绑定了域名同时已设置了管理邮箱的密码。</a:t>
            </a:r>
            <a:endParaRPr lang="en-US" altLang="zh-CN" sz="1800" dirty="0" smtClean="0"/>
          </a:p>
          <a:p>
            <a:pPr>
              <a:buNone/>
            </a:pPr>
            <a:endParaRPr lang="en-US" altLang="zh-CN" sz="1800" dirty="0" smtClean="0"/>
          </a:p>
          <a:p>
            <a:r>
              <a:rPr lang="en-US" sz="1800" dirty="0" smtClean="0"/>
              <a:t>Q</a:t>
            </a:r>
            <a:r>
              <a:rPr lang="zh-CN" altLang="en-US" sz="1800" dirty="0" smtClean="0"/>
              <a:t>：收发邮件的方式有哪些？</a:t>
            </a:r>
          </a:p>
          <a:p>
            <a:r>
              <a:rPr lang="en-US" sz="1800" dirty="0" smtClean="0"/>
              <a:t>A</a:t>
            </a:r>
            <a:r>
              <a:rPr lang="zh-CN" altLang="en-US" sz="1800" dirty="0" smtClean="0"/>
              <a:t>： </a:t>
            </a:r>
            <a:r>
              <a:rPr lang="en-US" sz="1800" dirty="0" smtClean="0"/>
              <a:t>1</a:t>
            </a:r>
            <a:r>
              <a:rPr lang="zh-CN" altLang="en-US" sz="1800" dirty="0" smtClean="0"/>
              <a:t>）可以通过</a:t>
            </a:r>
            <a:r>
              <a:rPr lang="en-US" sz="1800" dirty="0" smtClean="0"/>
              <a:t>web</a:t>
            </a:r>
            <a:r>
              <a:rPr lang="zh-CN" altLang="en-US" sz="1800" dirty="0" smtClean="0"/>
              <a:t>方式收发邮件。</a:t>
            </a:r>
          </a:p>
          <a:p>
            <a:pPr>
              <a:buNone/>
            </a:pPr>
            <a:r>
              <a:rPr lang="zh-CN" altLang="en-US" sz="1800" dirty="0" smtClean="0"/>
              <a:t>                     访问一般为：</a:t>
            </a:r>
            <a:r>
              <a:rPr lang="en-US" sz="1800" dirty="0" smtClean="0"/>
              <a:t>mail.yourname.com</a:t>
            </a:r>
            <a:r>
              <a:rPr lang="zh-CN" altLang="en-US" sz="1800" dirty="0" smtClean="0"/>
              <a:t>（</a:t>
            </a:r>
            <a:r>
              <a:rPr lang="en-US" sz="1800" dirty="0" smtClean="0"/>
              <a:t>yournaime.com</a:t>
            </a:r>
            <a:r>
              <a:rPr lang="zh-CN" altLang="en-US" sz="1800" dirty="0" smtClean="0"/>
              <a:t>为企业邮局域名），在页面            </a:t>
            </a:r>
            <a:endParaRPr lang="en-US" altLang="zh-CN" sz="1800" dirty="0" smtClean="0"/>
          </a:p>
          <a:p>
            <a:pPr>
              <a:buNone/>
            </a:pPr>
            <a:r>
              <a:rPr lang="en-US" altLang="zh-CN" sz="1800" dirty="0"/>
              <a:t> </a:t>
            </a:r>
            <a:r>
              <a:rPr lang="en-US" altLang="zh-CN" sz="1800" dirty="0" smtClean="0"/>
              <a:t>                    </a:t>
            </a:r>
            <a:r>
              <a:rPr lang="zh-CN" altLang="en-US" sz="1800" dirty="0" smtClean="0"/>
              <a:t>中输入所创   建的邮箱用户名和密码即可登录。</a:t>
            </a:r>
          </a:p>
          <a:p>
            <a:pPr>
              <a:buNone/>
            </a:pPr>
            <a:r>
              <a:rPr lang="en-US" sz="1800" dirty="0" smtClean="0"/>
              <a:t>               2</a:t>
            </a:r>
            <a:r>
              <a:rPr lang="zh-CN" altLang="en-US" sz="1800" dirty="0" smtClean="0"/>
              <a:t>）可以通过邮件客户端的方式收发邮件。</a:t>
            </a:r>
          </a:p>
          <a:p>
            <a:pPr>
              <a:buNone/>
            </a:pPr>
            <a:r>
              <a:rPr lang="zh-CN" altLang="en-US" sz="1800" dirty="0" smtClean="0"/>
              <a:t>                     我公司企业邮局支持</a:t>
            </a:r>
            <a:r>
              <a:rPr lang="en-US" sz="1800" dirty="0" smtClean="0"/>
              <a:t>outlook  foxmail</a:t>
            </a:r>
            <a:r>
              <a:rPr lang="zh-CN" altLang="en-US" sz="1800" dirty="0" smtClean="0"/>
              <a:t>等多种邮件客户端收发。</a:t>
            </a:r>
          </a:p>
          <a:p>
            <a:pPr>
              <a:buNone/>
            </a:pPr>
            <a:endParaRPr lang="zh-CN" altLang="en-US" sz="1800" dirty="0" smtClean="0"/>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314970"/>
            <a:ext cx="1887940" cy="557875"/>
          </a:xfrm>
        </p:spPr>
        <p:txBody>
          <a:bodyPr>
            <a:noAutofit/>
          </a:bodyPr>
          <a:lstStyle/>
          <a:p>
            <a:r>
              <a:rPr lang="zh-CN" altLang="en-US" sz="3200" dirty="0" smtClean="0">
                <a:latin typeface="+mj-ea"/>
              </a:rPr>
              <a:t>常见问题</a:t>
            </a:r>
            <a:endParaRPr lang="zh-CN" altLang="en-US" sz="3200" dirty="0">
              <a:latin typeface="+mj-ea"/>
            </a:endParaRPr>
          </a:p>
        </p:txBody>
      </p:sp>
      <p:sp>
        <p:nvSpPr>
          <p:cNvPr id="9" name="内容占位符 2"/>
          <p:cNvSpPr>
            <a:spLocks noGrp="1"/>
          </p:cNvSpPr>
          <p:nvPr>
            <p:ph idx="1"/>
          </p:nvPr>
        </p:nvSpPr>
        <p:spPr>
          <a:xfrm>
            <a:off x="1524000" y="1477108"/>
            <a:ext cx="9130911" cy="5024176"/>
          </a:xfrm>
        </p:spPr>
        <p:txBody>
          <a:bodyPr>
            <a:normAutofit/>
          </a:bodyPr>
          <a:lstStyle/>
          <a:p>
            <a:pPr>
              <a:buNone/>
            </a:pPr>
            <a:endParaRPr lang="en-US" altLang="zh-CN" spc="-50" dirty="0" smtClean="0">
              <a:solidFill>
                <a:schemeClr val="tx1">
                  <a:lumMod val="75000"/>
                  <a:lumOff val="25000"/>
                </a:schemeClr>
              </a:solidFill>
              <a:latin typeface="+mj-ea"/>
              <a:ea typeface="+mj-ea"/>
            </a:endParaRPr>
          </a:p>
          <a:p>
            <a:r>
              <a:rPr lang="en-US" sz="1800" dirty="0" smtClean="0"/>
              <a:t>Q</a:t>
            </a:r>
            <a:r>
              <a:rPr lang="zh-CN" altLang="en-US" sz="1800" dirty="0" smtClean="0"/>
              <a:t>：怎么用</a:t>
            </a:r>
            <a:r>
              <a:rPr lang="en-US" sz="1800" dirty="0" smtClean="0"/>
              <a:t>outlook</a:t>
            </a:r>
            <a:r>
              <a:rPr lang="zh-CN" altLang="en-US" sz="1800" dirty="0" smtClean="0"/>
              <a:t>接收和发送邮件，</a:t>
            </a:r>
            <a:r>
              <a:rPr lang="en-US" sz="1800" dirty="0" smtClean="0"/>
              <a:t>pop3,smtp</a:t>
            </a:r>
            <a:r>
              <a:rPr lang="zh-CN" altLang="en-US" sz="1800" dirty="0" smtClean="0"/>
              <a:t>服务器是什么？</a:t>
            </a:r>
          </a:p>
          <a:p>
            <a:r>
              <a:rPr lang="en-US" sz="1800" dirty="0" smtClean="0"/>
              <a:t>A</a:t>
            </a:r>
            <a:r>
              <a:rPr lang="zh-CN" altLang="en-US" sz="1800" dirty="0" smtClean="0"/>
              <a:t>：中网的企业邮局</a:t>
            </a:r>
            <a:r>
              <a:rPr lang="en-US" sz="1800" dirty="0" smtClean="0"/>
              <a:t>POP3</a:t>
            </a:r>
            <a:r>
              <a:rPr lang="zh-CN" altLang="en-US" sz="1800" dirty="0" smtClean="0"/>
              <a:t>和</a:t>
            </a:r>
            <a:r>
              <a:rPr lang="en-US" sz="1800" dirty="0" smtClean="0"/>
              <a:t>SMTP </a:t>
            </a:r>
            <a:r>
              <a:rPr lang="zh-CN" altLang="en-US" sz="1800" dirty="0" smtClean="0"/>
              <a:t>都是</a:t>
            </a:r>
            <a:r>
              <a:rPr lang="en-US" sz="1800" dirty="0" smtClean="0"/>
              <a:t> mail.abc.com (abc.com</a:t>
            </a:r>
            <a:r>
              <a:rPr lang="zh-CN" altLang="en-US" sz="1800" dirty="0" smtClean="0"/>
              <a:t>是指您的域名</a:t>
            </a:r>
            <a:r>
              <a:rPr lang="en-US" sz="1800" dirty="0" smtClean="0"/>
              <a:t>)</a:t>
            </a:r>
            <a:r>
              <a:rPr lang="zh-CN" altLang="en-US" sz="1800" dirty="0" smtClean="0"/>
              <a:t>，设置较为简单。其他运营商的邮箱类型多不一样</a:t>
            </a:r>
            <a:r>
              <a:rPr lang="en-US" sz="1800" dirty="0" smtClean="0"/>
              <a:t>,</a:t>
            </a:r>
            <a:r>
              <a:rPr lang="zh-CN" altLang="en-US" sz="1800" dirty="0" smtClean="0"/>
              <a:t>例如</a:t>
            </a:r>
            <a:r>
              <a:rPr lang="en-US" sz="1800" dirty="0" smtClean="0"/>
              <a:t>, 163</a:t>
            </a:r>
            <a:r>
              <a:rPr lang="zh-CN" altLang="en-US" sz="1800" dirty="0" smtClean="0"/>
              <a:t>的邮箱</a:t>
            </a:r>
            <a:r>
              <a:rPr lang="en-US" sz="1800" dirty="0" smtClean="0"/>
              <a:t>,POP3</a:t>
            </a:r>
            <a:r>
              <a:rPr lang="zh-CN" altLang="en-US" sz="1800" dirty="0" smtClean="0"/>
              <a:t>就</a:t>
            </a:r>
            <a:r>
              <a:rPr lang="en-US" sz="1800" dirty="0" smtClean="0"/>
              <a:t>POP3.163.COM</a:t>
            </a:r>
            <a:r>
              <a:rPr lang="zh-CN" altLang="en-US" sz="1800" dirty="0" smtClean="0"/>
              <a:t>，</a:t>
            </a:r>
            <a:r>
              <a:rPr lang="en-US" sz="1800" dirty="0" smtClean="0"/>
              <a:t>smtp</a:t>
            </a:r>
            <a:r>
              <a:rPr lang="zh-CN" altLang="en-US" sz="1800" dirty="0" smtClean="0"/>
              <a:t>是</a:t>
            </a:r>
            <a:r>
              <a:rPr lang="en-US" sz="1800" dirty="0" smtClean="0"/>
              <a:t>smtp.163.com</a:t>
            </a:r>
            <a:r>
              <a:rPr lang="zh-CN" altLang="en-US" sz="1800" dirty="0" smtClean="0"/>
              <a:t>，有的邮箱不是</a:t>
            </a:r>
            <a:r>
              <a:rPr lang="en-US" sz="1800" dirty="0" smtClean="0"/>
              <a:t>POP3</a:t>
            </a:r>
            <a:r>
              <a:rPr lang="zh-CN" altLang="en-US" sz="1800" dirty="0" smtClean="0"/>
              <a:t>类型的就选另外一种。</a:t>
            </a:r>
            <a:endParaRPr lang="en-US" altLang="zh-CN" sz="1800" dirty="0" smtClean="0"/>
          </a:p>
          <a:p>
            <a:endParaRPr lang="en-US" altLang="zh-CN" sz="1800" dirty="0" smtClean="0"/>
          </a:p>
          <a:p>
            <a:r>
              <a:rPr lang="en-US" sz="1800" dirty="0" smtClean="0"/>
              <a:t>Q</a:t>
            </a:r>
            <a:r>
              <a:rPr lang="zh-CN" altLang="en-US" sz="1800" dirty="0" smtClean="0"/>
              <a:t>：购买邮箱时绑定的邮箱域名是否可以更改？</a:t>
            </a:r>
          </a:p>
          <a:p>
            <a:r>
              <a:rPr lang="en-US" sz="1800" dirty="0" smtClean="0"/>
              <a:t>A</a:t>
            </a:r>
            <a:r>
              <a:rPr lang="zh-CN" altLang="en-US" sz="1800" dirty="0" smtClean="0"/>
              <a:t>：中网平台企业邮局可根据自己需要随时更改域名绑定。绑定流程为：登陆用户管理（代理登陆代理管理）</a:t>
            </a:r>
            <a:r>
              <a:rPr lang="en-US" sz="1800" dirty="0" smtClean="0"/>
              <a:t> -&gt; </a:t>
            </a:r>
            <a:r>
              <a:rPr lang="zh-CN" altLang="en-US" sz="1800" dirty="0" smtClean="0"/>
              <a:t>邮局管理</a:t>
            </a:r>
            <a:r>
              <a:rPr lang="en-US" sz="1800" dirty="0" smtClean="0"/>
              <a:t> -&gt; </a:t>
            </a:r>
            <a:r>
              <a:rPr lang="zh-CN" altLang="en-US" sz="1800" dirty="0" smtClean="0"/>
              <a:t>管理</a:t>
            </a:r>
            <a:r>
              <a:rPr lang="en-US" sz="1800" dirty="0" smtClean="0"/>
              <a:t> -&gt; </a:t>
            </a:r>
            <a:r>
              <a:rPr lang="zh-CN" altLang="en-US" sz="1800" dirty="0" smtClean="0"/>
              <a:t>绑定域名（域名不加</a:t>
            </a:r>
            <a:r>
              <a:rPr lang="en-US" sz="1800" dirty="0" smtClean="0"/>
              <a:t>www</a:t>
            </a:r>
            <a:r>
              <a:rPr lang="zh-CN" altLang="en-US" sz="1800" dirty="0" smtClean="0"/>
              <a:t>）</a:t>
            </a:r>
            <a:r>
              <a:rPr lang="en-US" sz="1800" dirty="0" smtClean="0"/>
              <a:t> -&gt; </a:t>
            </a:r>
            <a:r>
              <a:rPr lang="zh-CN" altLang="en-US" sz="1800" dirty="0" smtClean="0"/>
              <a:t>马上修改</a:t>
            </a:r>
            <a:r>
              <a:rPr lang="en-US" sz="1800" dirty="0" smtClean="0"/>
              <a:t> -&gt; </a:t>
            </a:r>
            <a:r>
              <a:rPr lang="zh-CN" altLang="en-US" sz="1800" dirty="0" smtClean="0"/>
              <a:t>绑定成功。</a:t>
            </a:r>
          </a:p>
          <a:p>
            <a:pPr>
              <a:buNone/>
            </a:pPr>
            <a:r>
              <a:rPr lang="zh-CN" altLang="en-US" sz="1800" dirty="0" smtClean="0"/>
              <a:t>      注：若需更改绑定的域名，请确认已存在的邮箱数据及用户信息已备份，否则修改绑定的域名后，原有的邮箱用户及数据全部清空。请谨慎操作。</a:t>
            </a:r>
          </a:p>
          <a:p>
            <a:endParaRPr lang="zh-CN" altLang="en-US" sz="1800" dirty="0" smtClean="0"/>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524000" y="1600200"/>
            <a:ext cx="9130911" cy="4525963"/>
          </a:xfrm>
        </p:spPr>
        <p:txBody>
          <a:bodyPr>
            <a:normAutofit/>
          </a:bodyPr>
          <a:lstStyle/>
          <a:p>
            <a:pPr algn="ctr">
              <a:buNone/>
            </a:pPr>
            <a:endParaRPr lang="en-US" altLang="zh-CN" sz="8000" dirty="0" smtClean="0"/>
          </a:p>
          <a:p>
            <a:pPr algn="ctr">
              <a:buNone/>
            </a:pPr>
            <a:r>
              <a:rPr lang="zh-CN" altLang="en-US" sz="8000" dirty="0" smtClean="0">
                <a:solidFill>
                  <a:schemeClr val="accent6">
                    <a:lumMod val="75000"/>
                  </a:schemeClr>
                </a:solidFill>
              </a:rPr>
              <a:t>  谢谢观看！</a:t>
            </a:r>
            <a:endParaRPr lang="zh-CN" altLang="en-US" sz="8000" dirty="0">
              <a:solidFill>
                <a:schemeClr val="accent6">
                  <a:lumMod val="75000"/>
                </a:schemeClr>
              </a:solidFill>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sp>
        <p:nvSpPr>
          <p:cNvPr id="2" name="文本框 1"/>
          <p:cNvSpPr txBox="1"/>
          <p:nvPr/>
        </p:nvSpPr>
        <p:spPr>
          <a:xfrm>
            <a:off x="1524000" y="327546"/>
            <a:ext cx="1150961" cy="584775"/>
          </a:xfrm>
          <a:prstGeom prst="rect">
            <a:avLst/>
          </a:prstGeom>
          <a:noFill/>
        </p:spPr>
        <p:txBody>
          <a:bodyPr wrap="square" rtlCol="0">
            <a:spAutoFit/>
          </a:bodyPr>
          <a:lstStyle/>
          <a:p>
            <a:r>
              <a:rPr lang="zh-CN" altLang="en-US" sz="3200" dirty="0" smtClean="0">
                <a:latin typeface="微软雅黑" panose="020B0503020204020204" pitchFamily="34" charset="-122"/>
                <a:ea typeface="微软雅黑" panose="020B0503020204020204" pitchFamily="34" charset="-122"/>
              </a:rPr>
              <a:t>结束</a:t>
            </a:r>
            <a:endParaRPr lang="zh-CN" altLang="en-US" sz="3200" dirty="0">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60441" y="1605926"/>
            <a:ext cx="5075974" cy="4745915"/>
          </a:xfrm>
          <a:prstGeom prst="rect">
            <a:avLst/>
          </a:prstGeom>
          <a:noFill/>
        </p:spPr>
        <p:txBody>
          <a:bodyPr wrap="square" rtlCol="0">
            <a:spAutoFit/>
          </a:bodyPr>
          <a:lstStyle/>
          <a:p>
            <a:pPr>
              <a:lnSpc>
                <a:spcPct val="140000"/>
              </a:lnSpc>
            </a:pPr>
            <a:r>
              <a:rPr lang="zh-CN" altLang="en-US" dirty="0" smtClean="0">
                <a:solidFill>
                  <a:schemeClr val="tx1">
                    <a:lumMod val="75000"/>
                    <a:lumOff val="25000"/>
                  </a:schemeClr>
                </a:solidFill>
                <a:latin typeface="+mj-ea"/>
                <a:ea typeface="+mj-ea"/>
              </a:rPr>
              <a:t>     </a:t>
            </a:r>
            <a:r>
              <a:rPr lang="en-US" altLang="zh-CN" dirty="0" smtClean="0"/>
              <a:t>Internet</a:t>
            </a:r>
            <a:r>
              <a:rPr lang="zh-CN" altLang="zh-CN" dirty="0"/>
              <a:t>域名是</a:t>
            </a:r>
            <a:r>
              <a:rPr lang="en-US" altLang="zh-CN" dirty="0"/>
              <a:t>Internet</a:t>
            </a:r>
            <a:r>
              <a:rPr lang="zh-CN" altLang="zh-CN" dirty="0"/>
              <a:t>网络上的一个服务器或一个网络系统的名字，在全世界，没有重复的域名。域名的形式是以若干个英文字母和数字组成，由</a:t>
            </a:r>
            <a:r>
              <a:rPr lang="en-US" altLang="zh-CN" dirty="0"/>
              <a:t>“.”</a:t>
            </a:r>
            <a:r>
              <a:rPr lang="zh-CN" altLang="zh-CN" dirty="0"/>
              <a:t>分隔成几部分， 如</a:t>
            </a:r>
            <a:r>
              <a:rPr lang="en-US" altLang="zh-CN" dirty="0"/>
              <a:t>ChinaNet.CC</a:t>
            </a:r>
            <a:r>
              <a:rPr lang="zh-CN" altLang="zh-CN" dirty="0"/>
              <a:t>就是一个域名</a:t>
            </a:r>
            <a:r>
              <a:rPr lang="zh-CN" altLang="zh-CN" dirty="0" smtClean="0"/>
              <a:t>。</a:t>
            </a:r>
            <a:endParaRPr lang="en-US" altLang="zh-CN" dirty="0" smtClean="0"/>
          </a:p>
          <a:p>
            <a:pPr>
              <a:lnSpc>
                <a:spcPct val="140000"/>
              </a:lnSpc>
            </a:pPr>
            <a:r>
              <a:rPr lang="en-US" altLang="zh-CN" dirty="0"/>
              <a:t> </a:t>
            </a:r>
            <a:r>
              <a:rPr lang="en-US" altLang="zh-CN" dirty="0" smtClean="0"/>
              <a:t>   </a:t>
            </a:r>
            <a:r>
              <a:rPr lang="zh-CN" altLang="zh-CN" dirty="0" smtClean="0"/>
              <a:t>从</a:t>
            </a:r>
            <a:r>
              <a:rPr lang="zh-CN" altLang="zh-CN" dirty="0"/>
              <a:t>社会科学的角度看，域名已成为了</a:t>
            </a:r>
            <a:r>
              <a:rPr lang="en-US" altLang="zh-CN" dirty="0"/>
              <a:t>Internet</a:t>
            </a:r>
            <a:r>
              <a:rPr lang="zh-CN" altLang="zh-CN" dirty="0"/>
              <a:t>文化的组成部分。 </a:t>
            </a:r>
            <a:endParaRPr lang="en-US" altLang="zh-CN" dirty="0" smtClean="0"/>
          </a:p>
          <a:p>
            <a:pPr>
              <a:lnSpc>
                <a:spcPct val="140000"/>
              </a:lnSpc>
            </a:pPr>
            <a:r>
              <a:rPr lang="en-US" altLang="zh-CN" dirty="0"/>
              <a:t> </a:t>
            </a:r>
            <a:r>
              <a:rPr lang="en-US" altLang="zh-CN" dirty="0" smtClean="0"/>
              <a:t>   </a:t>
            </a:r>
            <a:r>
              <a:rPr lang="zh-CN" altLang="zh-CN" dirty="0" smtClean="0"/>
              <a:t>从</a:t>
            </a:r>
            <a:r>
              <a:rPr lang="zh-CN" altLang="zh-CN" dirty="0"/>
              <a:t>商界看，域名已被誉为</a:t>
            </a:r>
            <a:r>
              <a:rPr lang="en-US" altLang="zh-CN" dirty="0"/>
              <a:t>“</a:t>
            </a:r>
            <a:r>
              <a:rPr lang="zh-CN" altLang="zh-CN" dirty="0"/>
              <a:t>企业的网上商标</a:t>
            </a:r>
            <a:r>
              <a:rPr lang="en-US" altLang="zh-CN" dirty="0"/>
              <a:t>”</a:t>
            </a:r>
            <a:r>
              <a:rPr lang="zh-CN" altLang="zh-CN" dirty="0"/>
              <a:t>。没有一家企业不重视自己的标识（商标）， 而域名的重要性和其价值，也已经被全世界的企业和个人所共识。您可根据您的需要注册属于您自己标识的域名。</a:t>
            </a:r>
            <a:endParaRPr lang="zh-CN" altLang="en-US" dirty="0" smtClean="0">
              <a:solidFill>
                <a:schemeClr val="tx1">
                  <a:lumMod val="75000"/>
                  <a:lumOff val="25000"/>
                </a:schemeClr>
              </a:solidFill>
              <a:latin typeface="+mj-ea"/>
              <a:ea typeface="+mj-ea"/>
            </a:endParaRPr>
          </a:p>
        </p:txBody>
      </p:sp>
      <p:sp>
        <p:nvSpPr>
          <p:cNvPr id="8" name="TextBox 7"/>
          <p:cNvSpPr txBox="1"/>
          <p:nvPr/>
        </p:nvSpPr>
        <p:spPr>
          <a:xfrm>
            <a:off x="1895302" y="4023360"/>
            <a:ext cx="4804756" cy="369332"/>
          </a:xfrm>
          <a:prstGeom prst="rect">
            <a:avLst/>
          </a:prstGeom>
          <a:noFill/>
        </p:spPr>
        <p:txBody>
          <a:bodyPr wrap="square" rtlCol="0">
            <a:spAutoFit/>
          </a:bodyPr>
          <a:lstStyle/>
          <a:p>
            <a:endParaRPr lang="zh-CN" altLang="en-US" dirty="0"/>
          </a:p>
        </p:txBody>
      </p:sp>
      <p:sp>
        <p:nvSpPr>
          <p:cNvPr id="7" name="标题 6"/>
          <p:cNvSpPr>
            <a:spLocks noGrp="1"/>
          </p:cNvSpPr>
          <p:nvPr>
            <p:ph type="title"/>
          </p:nvPr>
        </p:nvSpPr>
        <p:spPr>
          <a:xfrm>
            <a:off x="1524000" y="274638"/>
            <a:ext cx="2024418" cy="598207"/>
          </a:xfrm>
        </p:spPr>
        <p:txBody>
          <a:bodyPr>
            <a:normAutofit fontScale="90000"/>
          </a:bodyPr>
          <a:lstStyle/>
          <a:p>
            <a:r>
              <a:rPr lang="zh-CN" altLang="en-US" sz="3200" spc="-50" dirty="0">
                <a:solidFill>
                  <a:schemeClr val="tx1">
                    <a:lumMod val="75000"/>
                    <a:lumOff val="25000"/>
                  </a:schemeClr>
                </a:solidFill>
              </a:rPr>
              <a:t>什么是域名</a:t>
            </a:r>
            <a:endParaRPr lang="en-US" altLang="zh-CN" sz="3200" spc="-50" dirty="0">
              <a:solidFill>
                <a:schemeClr val="tx1">
                  <a:lumMod val="75000"/>
                  <a:lumOff val="25000"/>
                </a:schemeClr>
              </a:solidFill>
            </a:endParaRPr>
          </a:p>
        </p:txBody>
      </p:sp>
      <p:cxnSp>
        <p:nvCxnSpPr>
          <p:cNvPr id="9" name="直接连接符 8"/>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1" name="表格 10"/>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6415" y="1770956"/>
            <a:ext cx="3800971" cy="3252457"/>
          </a:xfrm>
          <a:prstGeom prst="rect">
            <a:avLst/>
          </a:prstGeom>
        </p:spPr>
      </p:pic>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1997122" cy="598207"/>
          </a:xfrm>
        </p:spPr>
        <p:txBody>
          <a:bodyPr>
            <a:normAutofit fontScale="90000"/>
          </a:bodyPr>
          <a:lstStyle/>
          <a:p>
            <a:r>
              <a:rPr lang="zh-CN" altLang="en-US" sz="3200" spc="-50" dirty="0">
                <a:solidFill>
                  <a:schemeClr val="tx1">
                    <a:lumMod val="75000"/>
                    <a:lumOff val="25000"/>
                  </a:schemeClr>
                </a:solidFill>
                <a:latin typeface="+mj-ea"/>
              </a:rPr>
              <a:t>域名的分类</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524000" y="1477108"/>
            <a:ext cx="3902110" cy="4391986"/>
          </a:xfrm>
        </p:spPr>
        <p:txBody>
          <a:bodyPr>
            <a:normAutofit fontScale="92500" lnSpcReduction="10000"/>
          </a:bodyPr>
          <a:lstStyle/>
          <a:p>
            <a:pPr>
              <a:buNone/>
            </a:pPr>
            <a:r>
              <a:rPr lang="zh-CN" altLang="en-US" sz="1900" spc="-50" dirty="0" smtClean="0">
                <a:solidFill>
                  <a:schemeClr val="tx1">
                    <a:lumMod val="75000"/>
                    <a:lumOff val="25000"/>
                  </a:schemeClr>
                </a:solidFill>
                <a:latin typeface="+mj-ea"/>
                <a:ea typeface="+mj-ea"/>
              </a:rPr>
              <a:t>按分配区域分为：</a:t>
            </a:r>
            <a:endParaRPr lang="en-US" altLang="zh-CN" sz="1900" spc="-50" dirty="0" smtClean="0">
              <a:solidFill>
                <a:schemeClr val="tx1">
                  <a:lumMod val="75000"/>
                  <a:lumOff val="25000"/>
                </a:schemeClr>
              </a:solidFill>
              <a:latin typeface="+mj-ea"/>
              <a:ea typeface="+mj-ea"/>
            </a:endParaRPr>
          </a:p>
          <a:p>
            <a:pPr>
              <a:buNone/>
            </a:pPr>
            <a:r>
              <a:rPr lang="en-US" altLang="zh-CN" sz="1900" spc="-50" dirty="0" smtClean="0">
                <a:solidFill>
                  <a:schemeClr val="tx1">
                    <a:lumMod val="75000"/>
                    <a:lumOff val="25000"/>
                  </a:schemeClr>
                </a:solidFill>
                <a:latin typeface="+mj-ea"/>
                <a:ea typeface="+mj-ea"/>
              </a:rPr>
              <a:t>1</a:t>
            </a:r>
            <a:r>
              <a:rPr lang="zh-CN" altLang="en-US" sz="1900" spc="-50" dirty="0" smtClean="0">
                <a:solidFill>
                  <a:schemeClr val="tx1">
                    <a:lumMod val="75000"/>
                    <a:lumOff val="25000"/>
                  </a:schemeClr>
                </a:solidFill>
                <a:latin typeface="+mj-ea"/>
                <a:ea typeface="+mj-ea"/>
              </a:rPr>
              <a:t>、国际通用顶级域名（</a:t>
            </a:r>
            <a:r>
              <a:rPr lang="en-US" altLang="zh-CN" sz="1900" spc="-50" dirty="0" smtClean="0">
                <a:solidFill>
                  <a:schemeClr val="tx1">
                    <a:lumMod val="75000"/>
                    <a:lumOff val="25000"/>
                  </a:schemeClr>
                </a:solidFill>
                <a:latin typeface="+mj-ea"/>
                <a:ea typeface="+mj-ea"/>
              </a:rPr>
              <a:t>GTLD</a:t>
            </a:r>
            <a:r>
              <a:rPr lang="zh-CN" altLang="en-US" sz="1900" spc="-50" dirty="0" smtClean="0">
                <a:solidFill>
                  <a:schemeClr val="tx1">
                    <a:lumMod val="75000"/>
                    <a:lumOff val="25000"/>
                  </a:schemeClr>
                </a:solidFill>
                <a:latin typeface="+mj-ea"/>
                <a:ea typeface="+mj-ea"/>
              </a:rPr>
              <a:t>）。例如：</a:t>
            </a:r>
            <a:r>
              <a:rPr lang="en-US" altLang="zh-CN" sz="1900" spc="-50" dirty="0" smtClean="0">
                <a:solidFill>
                  <a:schemeClr val="tx1">
                    <a:lumMod val="75000"/>
                    <a:lumOff val="25000"/>
                  </a:schemeClr>
                </a:solidFill>
                <a:latin typeface="+mj-ea"/>
                <a:ea typeface="+mj-ea"/>
              </a:rPr>
              <a:t>.com </a:t>
            </a:r>
            <a:r>
              <a:rPr lang="en-US" altLang="zh-CN" sz="1900" spc="-50" dirty="0" err="1" smtClean="0">
                <a:solidFill>
                  <a:schemeClr val="tx1">
                    <a:lumMod val="75000"/>
                    <a:lumOff val="25000"/>
                  </a:schemeClr>
                </a:solidFill>
                <a:latin typeface="+mj-ea"/>
                <a:ea typeface="+mj-ea"/>
              </a:rPr>
              <a:t>.net</a:t>
            </a:r>
            <a:r>
              <a:rPr lang="en-US" altLang="zh-CN" sz="1900" spc="-50" dirty="0" smtClean="0">
                <a:solidFill>
                  <a:schemeClr val="tx1">
                    <a:lumMod val="75000"/>
                    <a:lumOff val="25000"/>
                  </a:schemeClr>
                </a:solidFill>
                <a:latin typeface="+mj-ea"/>
                <a:ea typeface="+mj-ea"/>
              </a:rPr>
              <a:t> .org .biz .info .</a:t>
            </a:r>
            <a:r>
              <a:rPr lang="en-US" altLang="zh-CN" sz="1900" spc="-50" dirty="0" err="1" smtClean="0">
                <a:solidFill>
                  <a:schemeClr val="tx1">
                    <a:lumMod val="75000"/>
                    <a:lumOff val="25000"/>
                  </a:schemeClr>
                </a:solidFill>
                <a:latin typeface="+mj-ea"/>
                <a:ea typeface="+mj-ea"/>
              </a:rPr>
              <a:t>tel</a:t>
            </a:r>
            <a:r>
              <a:rPr lang="en-US" altLang="zh-CN" sz="1900" spc="-50" dirty="0">
                <a:solidFill>
                  <a:schemeClr val="tx1">
                    <a:lumMod val="75000"/>
                    <a:lumOff val="25000"/>
                  </a:schemeClr>
                </a:solidFill>
                <a:latin typeface="+mj-ea"/>
                <a:ea typeface="+mj-ea"/>
              </a:rPr>
              <a:t> </a:t>
            </a:r>
            <a:r>
              <a:rPr lang="en-US" altLang="zh-CN" sz="1900" spc="-50" dirty="0" smtClean="0">
                <a:solidFill>
                  <a:schemeClr val="tx1">
                    <a:lumMod val="75000"/>
                    <a:lumOff val="25000"/>
                  </a:schemeClr>
                </a:solidFill>
                <a:latin typeface="+mj-ea"/>
                <a:ea typeface="+mj-ea"/>
              </a:rPr>
              <a:t>.</a:t>
            </a:r>
            <a:r>
              <a:rPr lang="en-US" altLang="zh-CN" sz="1900" spc="-50" dirty="0" err="1" smtClean="0">
                <a:solidFill>
                  <a:schemeClr val="tx1">
                    <a:lumMod val="75000"/>
                    <a:lumOff val="25000"/>
                  </a:schemeClr>
                </a:solidFill>
                <a:latin typeface="+mj-ea"/>
                <a:ea typeface="+mj-ea"/>
              </a:rPr>
              <a:t>mobi</a:t>
            </a:r>
            <a:r>
              <a:rPr lang="zh-CN" altLang="en-US" sz="1900" spc="-50" dirty="0" smtClean="0">
                <a:solidFill>
                  <a:schemeClr val="tx1">
                    <a:lumMod val="75000"/>
                    <a:lumOff val="25000"/>
                  </a:schemeClr>
                </a:solidFill>
                <a:latin typeface="+mj-ea"/>
                <a:ea typeface="+mj-ea"/>
              </a:rPr>
              <a:t>等</a:t>
            </a:r>
            <a:endParaRPr lang="en-US" altLang="zh-CN" sz="1900" spc="-50" dirty="0" smtClean="0">
              <a:solidFill>
                <a:schemeClr val="tx1">
                  <a:lumMod val="75000"/>
                  <a:lumOff val="25000"/>
                </a:schemeClr>
              </a:solidFill>
              <a:latin typeface="+mj-ea"/>
              <a:ea typeface="+mj-ea"/>
            </a:endParaRPr>
          </a:p>
          <a:p>
            <a:pPr>
              <a:buNone/>
            </a:pPr>
            <a:r>
              <a:rPr lang="en-US" altLang="zh-CN" sz="1900" spc="-50" dirty="0" smtClean="0">
                <a:solidFill>
                  <a:schemeClr val="tx1">
                    <a:lumMod val="75000"/>
                    <a:lumOff val="25000"/>
                  </a:schemeClr>
                </a:solidFill>
                <a:latin typeface="+mj-ea"/>
                <a:ea typeface="+mj-ea"/>
              </a:rPr>
              <a:t>2</a:t>
            </a:r>
            <a:r>
              <a:rPr lang="zh-CN" altLang="en-US" sz="1900" spc="-50" dirty="0" smtClean="0">
                <a:solidFill>
                  <a:schemeClr val="tx1">
                    <a:lumMod val="75000"/>
                    <a:lumOff val="25000"/>
                  </a:schemeClr>
                </a:solidFill>
                <a:latin typeface="+mj-ea"/>
                <a:ea typeface="+mj-ea"/>
              </a:rPr>
              <a:t>、国别域名，代表各国家和地区。例如：</a:t>
            </a:r>
            <a:r>
              <a:rPr lang="en-US" altLang="zh-CN" sz="1900" spc="-50" dirty="0" smtClean="0">
                <a:solidFill>
                  <a:schemeClr val="tx1">
                    <a:lumMod val="75000"/>
                    <a:lumOff val="25000"/>
                  </a:schemeClr>
                </a:solidFill>
                <a:latin typeface="+mj-ea"/>
                <a:ea typeface="+mj-ea"/>
              </a:rPr>
              <a:t>.</a:t>
            </a:r>
            <a:r>
              <a:rPr lang="en-US" altLang="zh-CN" sz="1900" spc="-50" dirty="0" err="1" smtClean="0">
                <a:solidFill>
                  <a:schemeClr val="tx1">
                    <a:lumMod val="75000"/>
                    <a:lumOff val="25000"/>
                  </a:schemeClr>
                </a:solidFill>
                <a:latin typeface="+mj-ea"/>
                <a:ea typeface="+mj-ea"/>
              </a:rPr>
              <a:t>cn</a:t>
            </a:r>
            <a:r>
              <a:rPr lang="zh-CN" altLang="en-US" sz="1900" spc="-50" dirty="0" smtClean="0">
                <a:solidFill>
                  <a:schemeClr val="tx1">
                    <a:lumMod val="75000"/>
                    <a:lumOff val="25000"/>
                  </a:schemeClr>
                </a:solidFill>
                <a:latin typeface="+mj-ea"/>
                <a:ea typeface="+mj-ea"/>
              </a:rPr>
              <a:t>代表中国 </a:t>
            </a:r>
            <a:r>
              <a:rPr lang="en-US" altLang="zh-CN" sz="1900" spc="-50" dirty="0" smtClean="0">
                <a:solidFill>
                  <a:schemeClr val="tx1">
                    <a:lumMod val="75000"/>
                    <a:lumOff val="25000"/>
                  </a:schemeClr>
                </a:solidFill>
                <a:latin typeface="+mj-ea"/>
                <a:ea typeface="+mj-ea"/>
              </a:rPr>
              <a:t>.us</a:t>
            </a:r>
            <a:r>
              <a:rPr lang="zh-CN" altLang="en-US" sz="1900" spc="-50" dirty="0" smtClean="0">
                <a:solidFill>
                  <a:schemeClr val="tx1">
                    <a:lumMod val="75000"/>
                    <a:lumOff val="25000"/>
                  </a:schemeClr>
                </a:solidFill>
                <a:latin typeface="+mj-ea"/>
                <a:ea typeface="+mj-ea"/>
              </a:rPr>
              <a:t>代表美国 </a:t>
            </a:r>
            <a:r>
              <a:rPr lang="en-US" altLang="zh-CN" sz="1900" spc="-50" dirty="0" smtClean="0">
                <a:solidFill>
                  <a:schemeClr val="tx1">
                    <a:lumMod val="75000"/>
                    <a:lumOff val="25000"/>
                  </a:schemeClr>
                </a:solidFill>
                <a:latin typeface="+mj-ea"/>
                <a:ea typeface="+mj-ea"/>
              </a:rPr>
              <a:t>.</a:t>
            </a:r>
            <a:r>
              <a:rPr lang="en-US" altLang="zh-CN" sz="1900" spc="-50" dirty="0" err="1" smtClean="0">
                <a:solidFill>
                  <a:schemeClr val="tx1">
                    <a:lumMod val="75000"/>
                    <a:lumOff val="25000"/>
                  </a:schemeClr>
                </a:solidFill>
                <a:latin typeface="+mj-ea"/>
                <a:ea typeface="+mj-ea"/>
              </a:rPr>
              <a:t>sg</a:t>
            </a:r>
            <a:r>
              <a:rPr lang="zh-CN" altLang="en-US" sz="1900" spc="-50" dirty="0" smtClean="0">
                <a:solidFill>
                  <a:schemeClr val="tx1">
                    <a:lumMod val="75000"/>
                    <a:lumOff val="25000"/>
                  </a:schemeClr>
                </a:solidFill>
                <a:latin typeface="+mj-ea"/>
                <a:ea typeface="+mj-ea"/>
              </a:rPr>
              <a:t>代表新加坡等</a:t>
            </a:r>
            <a:endParaRPr lang="en-US" altLang="zh-CN" sz="1900" spc="-50" dirty="0" smtClean="0">
              <a:solidFill>
                <a:schemeClr val="tx1">
                  <a:lumMod val="75000"/>
                  <a:lumOff val="25000"/>
                </a:schemeClr>
              </a:solidFill>
              <a:latin typeface="+mj-ea"/>
              <a:ea typeface="+mj-ea"/>
            </a:endParaRPr>
          </a:p>
          <a:p>
            <a:pPr>
              <a:buNone/>
            </a:pPr>
            <a:r>
              <a:rPr lang="zh-CN" altLang="en-US" sz="1900" spc="-50" dirty="0" smtClean="0">
                <a:solidFill>
                  <a:schemeClr val="tx1">
                    <a:lumMod val="75000"/>
                    <a:lumOff val="25000"/>
                  </a:schemeClr>
                </a:solidFill>
                <a:latin typeface="+mj-ea"/>
                <a:ea typeface="+mj-ea"/>
              </a:rPr>
              <a:t>按语言可以分为：</a:t>
            </a:r>
            <a:endParaRPr lang="en-US" altLang="zh-CN" sz="1900" spc="-50" dirty="0" smtClean="0">
              <a:solidFill>
                <a:schemeClr val="tx1">
                  <a:lumMod val="75000"/>
                  <a:lumOff val="25000"/>
                </a:schemeClr>
              </a:solidFill>
              <a:latin typeface="+mj-ea"/>
              <a:ea typeface="+mj-ea"/>
            </a:endParaRPr>
          </a:p>
          <a:p>
            <a:pPr>
              <a:buNone/>
            </a:pPr>
            <a:r>
              <a:rPr lang="en-US" altLang="zh-CN" sz="1900" spc="-50" dirty="0" smtClean="0">
                <a:solidFill>
                  <a:schemeClr val="tx1">
                    <a:lumMod val="75000"/>
                    <a:lumOff val="25000"/>
                  </a:schemeClr>
                </a:solidFill>
                <a:latin typeface="+mj-ea"/>
                <a:ea typeface="+mj-ea"/>
              </a:rPr>
              <a:t>1</a:t>
            </a:r>
            <a:r>
              <a:rPr lang="zh-CN" altLang="en-US" sz="1900" spc="-50" dirty="0" smtClean="0">
                <a:solidFill>
                  <a:schemeClr val="tx1">
                    <a:lumMod val="75000"/>
                    <a:lumOff val="25000"/>
                  </a:schemeClr>
                </a:solidFill>
                <a:latin typeface="+mj-ea"/>
                <a:ea typeface="+mj-ea"/>
              </a:rPr>
              <a:t>、英文域名。例如</a:t>
            </a:r>
            <a:r>
              <a:rPr lang="en-US" altLang="zh-CN" sz="1900" spc="-50" dirty="0" smtClean="0">
                <a:solidFill>
                  <a:schemeClr val="tx1">
                    <a:lumMod val="75000"/>
                    <a:lumOff val="25000"/>
                  </a:schemeClr>
                </a:solidFill>
                <a:latin typeface="+mj-ea"/>
                <a:ea typeface="+mj-ea"/>
              </a:rPr>
              <a:t>chinanet.cc</a:t>
            </a:r>
          </a:p>
          <a:p>
            <a:pPr>
              <a:buNone/>
            </a:pPr>
            <a:r>
              <a:rPr lang="en-US" altLang="zh-CN" sz="1900" spc="-50" dirty="0" smtClean="0">
                <a:solidFill>
                  <a:schemeClr val="tx1">
                    <a:lumMod val="75000"/>
                    <a:lumOff val="25000"/>
                  </a:schemeClr>
                </a:solidFill>
                <a:latin typeface="+mj-ea"/>
                <a:ea typeface="+mj-ea"/>
              </a:rPr>
              <a:t>2</a:t>
            </a:r>
            <a:r>
              <a:rPr lang="zh-CN" altLang="en-US" sz="1900" spc="-50" dirty="0" smtClean="0">
                <a:solidFill>
                  <a:schemeClr val="tx1">
                    <a:lumMod val="75000"/>
                    <a:lumOff val="25000"/>
                  </a:schemeClr>
                </a:solidFill>
                <a:latin typeface="+mj-ea"/>
                <a:ea typeface="+mj-ea"/>
              </a:rPr>
              <a:t>、中文域名。例如：中网</a:t>
            </a:r>
            <a:r>
              <a:rPr lang="en-US" altLang="zh-CN" sz="1900" spc="-50" dirty="0" smtClean="0">
                <a:solidFill>
                  <a:schemeClr val="tx1">
                    <a:lumMod val="75000"/>
                    <a:lumOff val="25000"/>
                  </a:schemeClr>
                </a:solidFill>
                <a:latin typeface="+mj-ea"/>
                <a:ea typeface="+mj-ea"/>
              </a:rPr>
              <a:t>.cc </a:t>
            </a:r>
            <a:r>
              <a:rPr lang="zh-CN" altLang="en-US" sz="1900" spc="-50" dirty="0" smtClean="0">
                <a:solidFill>
                  <a:schemeClr val="tx1">
                    <a:lumMod val="75000"/>
                    <a:lumOff val="25000"/>
                  </a:schemeClr>
                </a:solidFill>
                <a:latin typeface="+mj-ea"/>
                <a:ea typeface="+mj-ea"/>
              </a:rPr>
              <a:t>或 中网</a:t>
            </a:r>
            <a:r>
              <a:rPr lang="en-US" altLang="zh-CN" sz="1900" spc="-50" dirty="0" smtClean="0">
                <a:solidFill>
                  <a:schemeClr val="tx1">
                    <a:lumMod val="75000"/>
                    <a:lumOff val="25000"/>
                  </a:schemeClr>
                </a:solidFill>
                <a:latin typeface="+mj-ea"/>
                <a:ea typeface="+mj-ea"/>
              </a:rPr>
              <a:t>.</a:t>
            </a:r>
            <a:r>
              <a:rPr lang="zh-CN" altLang="en-US" sz="1900" spc="-50" dirty="0" smtClean="0">
                <a:solidFill>
                  <a:schemeClr val="tx1">
                    <a:lumMod val="75000"/>
                    <a:lumOff val="25000"/>
                  </a:schemeClr>
                </a:solidFill>
                <a:latin typeface="+mj-ea"/>
                <a:ea typeface="+mj-ea"/>
              </a:rPr>
              <a:t>中国</a:t>
            </a:r>
            <a:endParaRPr lang="en-US" altLang="zh-CN" sz="1900" spc="-50" dirty="0" smtClean="0">
              <a:solidFill>
                <a:schemeClr val="tx1">
                  <a:lumMod val="75000"/>
                  <a:lumOff val="25000"/>
                </a:schemeClr>
              </a:solidFill>
              <a:latin typeface="+mj-ea"/>
              <a:ea typeface="+mj-ea"/>
            </a:endParaRPr>
          </a:p>
          <a:p>
            <a:pPr>
              <a:buNone/>
            </a:pPr>
            <a:endParaRPr lang="en-US" altLang="zh-CN" sz="1900" dirty="0" smtClean="0"/>
          </a:p>
          <a:p>
            <a:pPr>
              <a:buNone/>
            </a:pPr>
            <a:r>
              <a:rPr lang="en-US" altLang="zh-CN" sz="1900" dirty="0" smtClean="0"/>
              <a:t>    </a:t>
            </a:r>
            <a:r>
              <a:rPr lang="zh-CN" altLang="en-US" sz="1900" dirty="0" smtClean="0"/>
              <a:t>中网提供英文域名和中文域名在内</a:t>
            </a:r>
            <a:endParaRPr lang="en-US" altLang="zh-CN" sz="1900" dirty="0" smtClean="0"/>
          </a:p>
          <a:p>
            <a:pPr>
              <a:buNone/>
            </a:pPr>
            <a:r>
              <a:rPr lang="zh-CN" altLang="en-US" sz="1900" dirty="0" smtClean="0"/>
              <a:t>的所有常见后缀的域名注册，供用</a:t>
            </a:r>
            <a:endParaRPr lang="en-US" altLang="zh-CN" sz="1900" dirty="0" smtClean="0"/>
          </a:p>
          <a:p>
            <a:pPr>
              <a:buNone/>
            </a:pPr>
            <a:r>
              <a:rPr lang="zh-CN" altLang="en-US" sz="1900" dirty="0" smtClean="0"/>
              <a:t>户自由</a:t>
            </a:r>
            <a:r>
              <a:rPr lang="zh-CN" altLang="en-US" sz="1900" spc="-50" dirty="0" smtClean="0">
                <a:solidFill>
                  <a:schemeClr val="tx1">
                    <a:lumMod val="75000"/>
                    <a:lumOff val="25000"/>
                  </a:schemeClr>
                </a:solidFill>
                <a:latin typeface="+mj-ea"/>
                <a:ea typeface="+mj-ea"/>
              </a:rPr>
              <a:t>选择。</a:t>
            </a:r>
            <a:endParaRPr lang="en-US" altLang="zh-CN" sz="1900"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6" name="直接连接符 5"/>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10" name="表格 9"/>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pic>
        <p:nvPicPr>
          <p:cNvPr id="2" name="图片 1"/>
          <p:cNvPicPr>
            <a:picLocks noChangeAspect="1"/>
          </p:cNvPicPr>
          <p:nvPr/>
        </p:nvPicPr>
        <p:blipFill>
          <a:blip r:embed="rId3"/>
          <a:stretch>
            <a:fillRect/>
          </a:stretch>
        </p:blipFill>
        <p:spPr>
          <a:xfrm>
            <a:off x="5426110" y="1915720"/>
            <a:ext cx="5452485" cy="331137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2815988" cy="598207"/>
          </a:xfrm>
        </p:spPr>
        <p:txBody>
          <a:bodyPr>
            <a:normAutofit fontScale="90000"/>
          </a:bodyPr>
          <a:lstStyle/>
          <a:p>
            <a:r>
              <a:rPr lang="zh-CN" altLang="en-US" sz="3200" spc="-50" dirty="0" smtClean="0">
                <a:solidFill>
                  <a:schemeClr val="tx1">
                    <a:lumMod val="75000"/>
                    <a:lumOff val="25000"/>
                  </a:schemeClr>
                </a:solidFill>
                <a:latin typeface="+mj-ea"/>
              </a:rPr>
              <a:t>域名作用和管理</a:t>
            </a:r>
            <a:endParaRPr lang="en-US" altLang="zh-CN" sz="3200" spc="-50" dirty="0">
              <a:solidFill>
                <a:schemeClr val="tx1">
                  <a:lumMod val="75000"/>
                  <a:lumOff val="25000"/>
                </a:schemeClr>
              </a:solidFill>
              <a:latin typeface="+mj-ea"/>
            </a:endParaRPr>
          </a:p>
        </p:txBody>
      </p:sp>
      <p:sp>
        <p:nvSpPr>
          <p:cNvPr id="9" name="内容占位符 2"/>
          <p:cNvSpPr>
            <a:spLocks noGrp="1"/>
          </p:cNvSpPr>
          <p:nvPr>
            <p:ph idx="1"/>
          </p:nvPr>
        </p:nvSpPr>
        <p:spPr>
          <a:xfrm>
            <a:off x="1721892" y="1422517"/>
            <a:ext cx="8748215" cy="4855453"/>
          </a:xfrm>
        </p:spPr>
        <p:txBody>
          <a:bodyPr>
            <a:normAutofit/>
          </a:bodyPr>
          <a:lstStyle/>
          <a:p>
            <a:pPr marL="0" indent="0">
              <a:buNone/>
            </a:pPr>
            <a:endParaRPr lang="en-US" altLang="zh-CN" sz="1800" spc="-50" dirty="0" smtClean="0">
              <a:solidFill>
                <a:schemeClr val="tx1">
                  <a:lumMod val="75000"/>
                  <a:lumOff val="25000"/>
                </a:schemeClr>
              </a:solidFill>
              <a:latin typeface="+mj-ea"/>
              <a:ea typeface="+mj-ea"/>
            </a:endParaRPr>
          </a:p>
          <a:p>
            <a:pPr marL="0" indent="0">
              <a:buNone/>
            </a:pPr>
            <a:r>
              <a:rPr lang="zh-CN" altLang="en-US" sz="1800" spc="-50" dirty="0" smtClean="0">
                <a:solidFill>
                  <a:schemeClr val="tx1">
                    <a:lumMod val="75000"/>
                    <a:lumOff val="25000"/>
                  </a:schemeClr>
                </a:solidFill>
                <a:latin typeface="+mj-ea"/>
                <a:ea typeface="+mj-ea"/>
              </a:rPr>
              <a:t>作用：</a:t>
            </a:r>
            <a:endParaRPr lang="en-US" altLang="zh-CN" sz="1800" spc="-50" dirty="0" smtClean="0">
              <a:solidFill>
                <a:schemeClr val="tx1">
                  <a:lumMod val="75000"/>
                  <a:lumOff val="25000"/>
                </a:schemeClr>
              </a:solidFill>
              <a:latin typeface="+mj-ea"/>
              <a:ea typeface="+mj-ea"/>
            </a:endParaRPr>
          </a:p>
          <a:p>
            <a:pPr marL="0" indent="0">
              <a:buNone/>
            </a:pPr>
            <a:r>
              <a:rPr lang="en-US" altLang="zh-CN" sz="1800" spc="-50" dirty="0" smtClean="0">
                <a:solidFill>
                  <a:schemeClr val="tx1">
                    <a:lumMod val="75000"/>
                    <a:lumOff val="25000"/>
                  </a:schemeClr>
                </a:solidFill>
                <a:latin typeface="+mj-ea"/>
                <a:ea typeface="+mj-ea"/>
              </a:rPr>
              <a:t>1</a:t>
            </a:r>
            <a:r>
              <a:rPr lang="zh-CN" altLang="en-US" sz="1800" spc="-50" dirty="0" smtClean="0">
                <a:solidFill>
                  <a:schemeClr val="tx1">
                    <a:lumMod val="75000"/>
                    <a:lumOff val="25000"/>
                  </a:schemeClr>
                </a:solidFill>
                <a:latin typeface="+mj-ea"/>
                <a:ea typeface="+mj-ea"/>
              </a:rPr>
              <a:t>、实际应用访问网站。例如</a:t>
            </a:r>
            <a:r>
              <a:rPr lang="en-US" altLang="zh-CN" sz="1800" spc="-50" dirty="0" smtClean="0">
                <a:solidFill>
                  <a:schemeClr val="tx1">
                    <a:lumMod val="75000"/>
                    <a:lumOff val="25000"/>
                  </a:schemeClr>
                </a:solidFill>
                <a:latin typeface="+mj-ea"/>
                <a:ea typeface="+mj-ea"/>
              </a:rPr>
              <a:t>:www.chinanet.cc </a:t>
            </a:r>
            <a:r>
              <a:rPr lang="zh-CN" altLang="en-US" sz="1800" spc="-50" dirty="0" smtClean="0">
                <a:solidFill>
                  <a:schemeClr val="tx1">
                    <a:lumMod val="75000"/>
                    <a:lumOff val="25000"/>
                  </a:schemeClr>
                </a:solidFill>
                <a:latin typeface="+mj-ea"/>
                <a:ea typeface="+mj-ea"/>
              </a:rPr>
              <a:t>可以访问中网的网站。</a:t>
            </a:r>
            <a:endParaRPr lang="en-US" altLang="zh-CN" sz="1800" spc="-50" dirty="0" smtClean="0">
              <a:solidFill>
                <a:schemeClr val="tx1">
                  <a:lumMod val="75000"/>
                  <a:lumOff val="25000"/>
                </a:schemeClr>
              </a:solidFill>
              <a:latin typeface="+mj-ea"/>
              <a:ea typeface="+mj-ea"/>
            </a:endParaRPr>
          </a:p>
          <a:p>
            <a:pPr marL="0" indent="0">
              <a:buNone/>
            </a:pPr>
            <a:r>
              <a:rPr lang="en-US" altLang="zh-CN" sz="1800" spc="-50" dirty="0" smtClean="0">
                <a:solidFill>
                  <a:schemeClr val="tx1">
                    <a:lumMod val="75000"/>
                    <a:lumOff val="25000"/>
                  </a:schemeClr>
                </a:solidFill>
                <a:latin typeface="+mj-ea"/>
                <a:ea typeface="+mj-ea"/>
              </a:rPr>
              <a:t>2</a:t>
            </a:r>
            <a:r>
              <a:rPr lang="zh-CN" altLang="en-US" sz="1800" spc="-50" dirty="0" smtClean="0">
                <a:solidFill>
                  <a:schemeClr val="tx1">
                    <a:lumMod val="75000"/>
                    <a:lumOff val="25000"/>
                  </a:schemeClr>
                </a:solidFill>
                <a:latin typeface="+mj-ea"/>
                <a:ea typeface="+mj-ea"/>
              </a:rPr>
              <a:t>、成为企业或个人保护自己网络品牌的需要。</a:t>
            </a:r>
            <a:endParaRPr lang="en-US" altLang="zh-CN" sz="1800" spc="-50" dirty="0" smtClean="0">
              <a:solidFill>
                <a:schemeClr val="tx1">
                  <a:lumMod val="75000"/>
                  <a:lumOff val="25000"/>
                </a:schemeClr>
              </a:solidFill>
              <a:latin typeface="+mj-ea"/>
              <a:ea typeface="+mj-ea"/>
            </a:endParaRPr>
          </a:p>
          <a:p>
            <a:pPr marL="0" indent="0">
              <a:buNone/>
            </a:pPr>
            <a:r>
              <a:rPr lang="en-US" altLang="zh-CN" sz="1800" spc="-50" dirty="0">
                <a:solidFill>
                  <a:schemeClr val="tx1">
                    <a:lumMod val="75000"/>
                    <a:lumOff val="25000"/>
                  </a:schemeClr>
                </a:solidFill>
                <a:latin typeface="+mj-ea"/>
                <a:ea typeface="+mj-ea"/>
              </a:rPr>
              <a:t>3</a:t>
            </a:r>
            <a:r>
              <a:rPr lang="zh-CN" altLang="en-US" sz="1800" spc="-50" dirty="0" smtClean="0">
                <a:solidFill>
                  <a:schemeClr val="tx1">
                    <a:lumMod val="75000"/>
                    <a:lumOff val="25000"/>
                  </a:schemeClr>
                </a:solidFill>
                <a:latin typeface="+mj-ea"/>
                <a:ea typeface="+mj-ea"/>
              </a:rPr>
              <a:t>、域名渐渐成为一种投资载体。</a:t>
            </a:r>
            <a:endParaRPr lang="en-US" altLang="zh-CN" sz="1800" spc="-50" dirty="0" smtClean="0">
              <a:solidFill>
                <a:schemeClr val="tx1">
                  <a:lumMod val="75000"/>
                  <a:lumOff val="25000"/>
                </a:schemeClr>
              </a:solidFill>
              <a:latin typeface="+mj-ea"/>
              <a:ea typeface="+mj-ea"/>
            </a:endParaRPr>
          </a:p>
          <a:p>
            <a:pPr marL="0" indent="0">
              <a:buNone/>
            </a:pPr>
            <a:endParaRPr lang="en-US" altLang="zh-CN" sz="1800" spc="-50" dirty="0" smtClean="0">
              <a:solidFill>
                <a:schemeClr val="tx1">
                  <a:lumMod val="75000"/>
                  <a:lumOff val="25000"/>
                </a:schemeClr>
              </a:solidFill>
              <a:latin typeface="+mj-ea"/>
              <a:ea typeface="+mj-ea"/>
            </a:endParaRPr>
          </a:p>
          <a:p>
            <a:pPr marL="0" indent="0">
              <a:buNone/>
            </a:pPr>
            <a:r>
              <a:rPr lang="zh-CN" altLang="en-US" sz="1800" spc="-50" dirty="0" smtClean="0">
                <a:solidFill>
                  <a:schemeClr val="tx1">
                    <a:lumMod val="75000"/>
                    <a:lumOff val="25000"/>
                  </a:schemeClr>
                </a:solidFill>
                <a:latin typeface="+mj-ea"/>
                <a:ea typeface="+mj-ea"/>
              </a:rPr>
              <a:t>管理：</a:t>
            </a:r>
            <a:endParaRPr lang="en-US" altLang="zh-CN" sz="1800" spc="-50" dirty="0" smtClean="0">
              <a:solidFill>
                <a:schemeClr val="tx1">
                  <a:lumMod val="75000"/>
                  <a:lumOff val="25000"/>
                </a:schemeClr>
              </a:solidFill>
              <a:latin typeface="+mj-ea"/>
              <a:ea typeface="+mj-ea"/>
            </a:endParaRPr>
          </a:p>
          <a:p>
            <a:pPr marL="0" indent="0">
              <a:buNone/>
            </a:pPr>
            <a:r>
              <a:rPr lang="zh-CN" altLang="en-US" sz="1800" spc="-50" dirty="0" smtClean="0">
                <a:solidFill>
                  <a:schemeClr val="tx1">
                    <a:lumMod val="75000"/>
                    <a:lumOff val="25000"/>
                  </a:schemeClr>
                </a:solidFill>
                <a:latin typeface="+mj-ea"/>
                <a:ea typeface="+mj-ea"/>
              </a:rPr>
              <a:t>免费提供智</a:t>
            </a:r>
            <a:r>
              <a:rPr lang="zh-CN" altLang="en-US" sz="1800" spc="-50" dirty="0">
                <a:solidFill>
                  <a:schemeClr val="tx1">
                    <a:lumMod val="75000"/>
                    <a:lumOff val="25000"/>
                  </a:schemeClr>
                </a:solidFill>
                <a:latin typeface="+mj-ea"/>
                <a:ea typeface="+mj-ea"/>
              </a:rPr>
              <a:t>能</a:t>
            </a:r>
            <a:r>
              <a:rPr lang="zh-CN" altLang="en-US" sz="1800" spc="-50" dirty="0" smtClean="0">
                <a:solidFill>
                  <a:schemeClr val="tx1">
                    <a:lumMod val="75000"/>
                    <a:lumOff val="25000"/>
                  </a:schemeClr>
                </a:solidFill>
                <a:latin typeface="+mj-ea"/>
                <a:ea typeface="+mj-ea"/>
              </a:rPr>
              <a:t>解析服务；</a:t>
            </a:r>
            <a:endParaRPr lang="en-US" altLang="zh-CN" sz="1800" spc="-50" dirty="0" smtClean="0">
              <a:solidFill>
                <a:schemeClr val="tx1">
                  <a:lumMod val="75000"/>
                  <a:lumOff val="25000"/>
                </a:schemeClr>
              </a:solidFill>
              <a:latin typeface="+mj-ea"/>
              <a:ea typeface="+mj-ea"/>
            </a:endParaRPr>
          </a:p>
          <a:p>
            <a:pPr marL="0" indent="0">
              <a:buNone/>
            </a:pPr>
            <a:r>
              <a:rPr lang="zh-CN" altLang="en-US" sz="1800" spc="-50" dirty="0" smtClean="0">
                <a:solidFill>
                  <a:schemeClr val="tx1">
                    <a:lumMod val="75000"/>
                    <a:lumOff val="25000"/>
                  </a:schemeClr>
                </a:solidFill>
                <a:latin typeface="+mj-ea"/>
                <a:ea typeface="+mj-ea"/>
              </a:rPr>
              <a:t>支持域名泛解析功能；</a:t>
            </a:r>
            <a:endParaRPr lang="en-US" altLang="zh-CN" sz="1800" spc="-50" dirty="0" smtClean="0">
              <a:solidFill>
                <a:schemeClr val="tx1">
                  <a:lumMod val="75000"/>
                  <a:lumOff val="25000"/>
                </a:schemeClr>
              </a:solidFill>
              <a:latin typeface="+mj-ea"/>
              <a:ea typeface="+mj-ea"/>
            </a:endParaRPr>
          </a:p>
          <a:p>
            <a:pPr marL="0" indent="0">
              <a:buNone/>
            </a:pPr>
            <a:r>
              <a:rPr lang="zh-CN" altLang="zh-CN" sz="1800" spc="-50" dirty="0" smtClean="0">
                <a:solidFill>
                  <a:schemeClr val="tx1">
                    <a:lumMod val="75000"/>
                    <a:lumOff val="25000"/>
                  </a:schemeClr>
                </a:solidFill>
                <a:latin typeface="+mj-ea"/>
                <a:ea typeface="+mj-ea"/>
              </a:rPr>
              <a:t>独立控制</a:t>
            </a:r>
            <a:r>
              <a:rPr lang="zh-CN" altLang="en-US" sz="1800" spc="-50" dirty="0" smtClean="0">
                <a:solidFill>
                  <a:schemeClr val="tx1">
                    <a:lumMod val="75000"/>
                    <a:lumOff val="25000"/>
                  </a:schemeClr>
                </a:solidFill>
                <a:latin typeface="+mj-ea"/>
                <a:ea typeface="+mj-ea"/>
              </a:rPr>
              <a:t>面板管理</a:t>
            </a:r>
            <a:r>
              <a:rPr lang="zh-CN" altLang="zh-CN" sz="1800" spc="-50" dirty="0" smtClean="0">
                <a:solidFill>
                  <a:schemeClr val="tx1">
                    <a:lumMod val="75000"/>
                    <a:lumOff val="25000"/>
                  </a:schemeClr>
                </a:solidFill>
                <a:latin typeface="+mj-ea"/>
                <a:ea typeface="+mj-ea"/>
              </a:rPr>
              <a:t>，</a:t>
            </a:r>
            <a:r>
              <a:rPr lang="zh-CN" altLang="zh-CN" sz="1800" spc="-50" dirty="0">
                <a:solidFill>
                  <a:schemeClr val="tx1">
                    <a:lumMod val="75000"/>
                    <a:lumOff val="25000"/>
                  </a:schemeClr>
                </a:solidFill>
                <a:latin typeface="+mj-ea"/>
                <a:ea typeface="+mj-ea"/>
              </a:rPr>
              <a:t>智能</a:t>
            </a:r>
            <a:r>
              <a:rPr lang="zh-CN" altLang="zh-CN" sz="1800" spc="-50" dirty="0" smtClean="0">
                <a:solidFill>
                  <a:schemeClr val="tx1">
                    <a:lumMod val="75000"/>
                    <a:lumOff val="25000"/>
                  </a:schemeClr>
                </a:solidFill>
                <a:latin typeface="+mj-ea"/>
                <a:ea typeface="+mj-ea"/>
              </a:rPr>
              <a:t>解析</a:t>
            </a:r>
            <a:r>
              <a:rPr lang="en-US" altLang="zh-CN" sz="1800" spc="-50" dirty="0" smtClean="0">
                <a:solidFill>
                  <a:schemeClr val="tx1">
                    <a:lumMod val="75000"/>
                    <a:lumOff val="25000"/>
                  </a:schemeClr>
                </a:solidFill>
                <a:latin typeface="+mj-ea"/>
                <a:ea typeface="+mj-ea"/>
              </a:rPr>
              <a:t>,</a:t>
            </a:r>
            <a:r>
              <a:rPr lang="zh-CN" altLang="en-US" sz="1800" spc="-50" dirty="0" smtClean="0">
                <a:solidFill>
                  <a:schemeClr val="tx1">
                    <a:lumMod val="75000"/>
                    <a:lumOff val="25000"/>
                  </a:schemeClr>
                </a:solidFill>
                <a:latin typeface="+mj-ea"/>
                <a:ea typeface="+mj-ea"/>
              </a:rPr>
              <a:t>自助管理</a:t>
            </a:r>
            <a:r>
              <a:rPr lang="zh-CN" altLang="zh-CN" sz="1800" spc="-50" dirty="0" smtClean="0">
                <a:solidFill>
                  <a:schemeClr val="tx1">
                    <a:lumMod val="75000"/>
                    <a:lumOff val="25000"/>
                  </a:schemeClr>
                </a:solidFill>
                <a:latin typeface="+mj-ea"/>
                <a:ea typeface="+mj-ea"/>
              </a:rPr>
              <a:t>； </a:t>
            </a:r>
            <a:endParaRPr lang="zh-CN" altLang="zh-CN" sz="1800" spc="-50" dirty="0">
              <a:solidFill>
                <a:schemeClr val="tx1">
                  <a:lumMod val="75000"/>
                  <a:lumOff val="25000"/>
                </a:schemeClr>
              </a:solidFill>
              <a:latin typeface="+mj-ea"/>
              <a:ea typeface="+mj-ea"/>
            </a:endParaRPr>
          </a:p>
          <a:p>
            <a:pPr marL="0" indent="0">
              <a:buNone/>
            </a:pPr>
            <a:r>
              <a:rPr lang="zh-CN" altLang="zh-CN" sz="1800" spc="-50" dirty="0" smtClean="0">
                <a:solidFill>
                  <a:schemeClr val="tx1">
                    <a:lumMod val="75000"/>
                    <a:lumOff val="25000"/>
                  </a:schemeClr>
                </a:solidFill>
                <a:latin typeface="+mj-ea"/>
                <a:ea typeface="+mj-ea"/>
              </a:rPr>
              <a:t>自由</a:t>
            </a:r>
            <a:r>
              <a:rPr lang="zh-CN" altLang="zh-CN" sz="1800" spc="-50" dirty="0">
                <a:solidFill>
                  <a:schemeClr val="tx1">
                    <a:lumMod val="75000"/>
                    <a:lumOff val="25000"/>
                  </a:schemeClr>
                </a:solidFill>
                <a:latin typeface="+mj-ea"/>
                <a:ea typeface="+mj-ea"/>
              </a:rPr>
              <a:t>转入</a:t>
            </a:r>
            <a:r>
              <a:rPr lang="en-US" altLang="zh-CN" sz="1800" spc="-50" dirty="0">
                <a:solidFill>
                  <a:schemeClr val="tx1">
                    <a:lumMod val="75000"/>
                    <a:lumOff val="25000"/>
                  </a:schemeClr>
                </a:solidFill>
                <a:latin typeface="+mj-ea"/>
                <a:ea typeface="+mj-ea"/>
              </a:rPr>
              <a:t>/</a:t>
            </a:r>
            <a:r>
              <a:rPr lang="zh-CN" altLang="zh-CN" sz="1800" spc="-50" dirty="0">
                <a:solidFill>
                  <a:schemeClr val="tx1">
                    <a:lumMod val="75000"/>
                    <a:lumOff val="25000"/>
                  </a:schemeClr>
                </a:solidFill>
                <a:latin typeface="+mj-ea"/>
                <a:ea typeface="+mj-ea"/>
              </a:rPr>
              <a:t>转出 、自由</a:t>
            </a:r>
            <a:r>
              <a:rPr lang="zh-CN" altLang="zh-CN" sz="1800" spc="-50" dirty="0" smtClean="0">
                <a:solidFill>
                  <a:schemeClr val="tx1">
                    <a:lumMod val="75000"/>
                    <a:lumOff val="25000"/>
                  </a:schemeClr>
                </a:solidFill>
                <a:latin typeface="+mj-ea"/>
                <a:ea typeface="+mj-ea"/>
              </a:rPr>
              <a:t>过户</a:t>
            </a:r>
            <a:r>
              <a:rPr lang="zh-CN" altLang="en-US" sz="1800" spc="-50" dirty="0" smtClean="0">
                <a:solidFill>
                  <a:schemeClr val="tx1">
                    <a:lumMod val="75000"/>
                    <a:lumOff val="25000"/>
                  </a:schemeClr>
                </a:solidFill>
                <a:latin typeface="+mj-ea"/>
                <a:ea typeface="+mj-ea"/>
              </a:rPr>
              <a:t>。</a:t>
            </a:r>
            <a:endParaRPr lang="en-US" altLang="zh-CN" sz="1800" spc="-50" dirty="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1027" name="Picture 3"/>
          <p:cNvPicPr>
            <a:picLocks noChangeAspect="1" noChangeArrowheads="1"/>
          </p:cNvPicPr>
          <p:nvPr/>
        </p:nvPicPr>
        <p:blipFill>
          <a:blip r:embed="rId2"/>
          <a:srcRect/>
          <a:stretch>
            <a:fillRect/>
          </a:stretch>
        </p:blipFill>
        <p:spPr bwMode="auto">
          <a:xfrm>
            <a:off x="5937540" y="3293917"/>
            <a:ext cx="5146096" cy="2973729"/>
          </a:xfrm>
          <a:prstGeom prst="rect">
            <a:avLst/>
          </a:prstGeom>
          <a:noFill/>
          <a:ln w="9525">
            <a:noFill/>
            <a:miter lim="800000"/>
            <a:headEnd/>
            <a:tailEnd/>
          </a:ln>
          <a:effectLst/>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74638"/>
            <a:ext cx="1451212" cy="598207"/>
          </a:xfrm>
        </p:spPr>
        <p:txBody>
          <a:bodyPr>
            <a:normAutofit/>
          </a:bodyPr>
          <a:lstStyle/>
          <a:p>
            <a:pPr algn="ctr"/>
            <a:r>
              <a:rPr lang="zh-CN" altLang="en-US" sz="3200" dirty="0">
                <a:latin typeface="微软雅黑" panose="020B0503020204020204" pitchFamily="34" charset="-122"/>
                <a:ea typeface="微软雅黑" panose="020B0503020204020204" pitchFamily="34" charset="-122"/>
              </a:rPr>
              <a:t>目录</a:t>
            </a:r>
          </a:p>
        </p:txBody>
      </p:sp>
      <p:graphicFrame>
        <p:nvGraphicFramePr>
          <p:cNvPr id="29" name="图示 28"/>
          <p:cNvGraphicFramePr/>
          <p:nvPr>
            <p:extLst>
              <p:ext uri="{D42A27DB-BD31-4B8C-83A1-F6EECF244321}">
                <p14:modId xmlns:p14="http://schemas.microsoft.com/office/powerpoint/2010/main" val="1071133701"/>
              </p:ext>
            </p:extLst>
          </p:nvPr>
        </p:nvGraphicFramePr>
        <p:xfrm>
          <a:off x="2773344" y="1481852"/>
          <a:ext cx="6894286" cy="4596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6" name="表格 5"/>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7" name="图片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extLst>
      <p:ext uri="{BB962C8B-B14F-4D97-AF65-F5344CB8AC3E}">
        <p14:creationId xmlns:p14="http://schemas.microsoft.com/office/powerpoint/2010/main" val="112058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1" y="274638"/>
            <a:ext cx="1860644" cy="598207"/>
          </a:xfrm>
        </p:spPr>
        <p:txBody>
          <a:bodyPr>
            <a:normAutofit/>
          </a:bodyPr>
          <a:lstStyle/>
          <a:p>
            <a:r>
              <a:rPr lang="zh-CN" altLang="en-US" sz="3200" dirty="0" smtClean="0">
                <a:latin typeface="微软雅黑" panose="020B0503020204020204" pitchFamily="34" charset="-122"/>
                <a:ea typeface="微软雅黑" panose="020B0503020204020204" pitchFamily="34" charset="-122"/>
              </a:rPr>
              <a:t>常见问题</a:t>
            </a:r>
            <a:endParaRPr lang="zh-CN" altLang="en-US" sz="3200" dirty="0">
              <a:latin typeface="微软雅黑" panose="020B0503020204020204" pitchFamily="34" charset="-122"/>
              <a:ea typeface="微软雅黑" panose="020B0503020204020204" pitchFamily="34" charset="-122"/>
            </a:endParaRPr>
          </a:p>
        </p:txBody>
      </p:sp>
      <p:sp>
        <p:nvSpPr>
          <p:cNvPr id="9" name="内容占位符 2"/>
          <p:cNvSpPr>
            <a:spLocks noGrp="1"/>
          </p:cNvSpPr>
          <p:nvPr>
            <p:ph idx="1"/>
          </p:nvPr>
        </p:nvSpPr>
        <p:spPr>
          <a:xfrm>
            <a:off x="1692322" y="1477108"/>
            <a:ext cx="8720920" cy="4855453"/>
          </a:xfrm>
        </p:spPr>
        <p:txBody>
          <a:bodyPr>
            <a:normAutofit fontScale="85000" lnSpcReduction="20000"/>
          </a:bodyPr>
          <a:lstStyle/>
          <a:p>
            <a:endParaRPr lang="en-US" sz="1800" dirty="0" smtClean="0"/>
          </a:p>
          <a:p>
            <a:r>
              <a:rPr lang="en-US" altLang="zh-CN" sz="1800" dirty="0"/>
              <a:t>Q</a:t>
            </a:r>
            <a:r>
              <a:rPr lang="zh-CN" altLang="zh-CN" sz="1800" dirty="0"/>
              <a:t>：域名可以使用哪些字符？</a:t>
            </a:r>
          </a:p>
          <a:p>
            <a:r>
              <a:rPr lang="en-US" altLang="zh-CN" sz="1800" dirty="0"/>
              <a:t>A</a:t>
            </a:r>
            <a:r>
              <a:rPr lang="zh-CN" altLang="zh-CN" sz="1800" dirty="0"/>
              <a:t>：域名所用字符为：英文</a:t>
            </a:r>
            <a:r>
              <a:rPr lang="en-US" altLang="zh-CN" sz="1800" dirty="0"/>
              <a:t>26</a:t>
            </a:r>
            <a:r>
              <a:rPr lang="zh-CN" altLang="zh-CN" sz="1800" dirty="0"/>
              <a:t>个字母和</a:t>
            </a:r>
            <a:r>
              <a:rPr lang="en-US" altLang="zh-CN" sz="1800" dirty="0"/>
              <a:t>10</a:t>
            </a:r>
            <a:r>
              <a:rPr lang="zh-CN" altLang="zh-CN" sz="1800" dirty="0"/>
              <a:t>个阿拉伯数字以及横杠</a:t>
            </a:r>
            <a:r>
              <a:rPr lang="en-US" altLang="zh-CN" sz="1800" dirty="0"/>
              <a:t>“</a:t>
            </a:r>
            <a:r>
              <a:rPr lang="zh-CN" altLang="zh-CN" sz="1800" dirty="0"/>
              <a:t>－</a:t>
            </a:r>
            <a:r>
              <a:rPr lang="en-US" altLang="zh-CN" sz="1800" dirty="0"/>
              <a:t>”</a:t>
            </a:r>
            <a:r>
              <a:rPr lang="zh-CN" altLang="zh-CN" sz="1800" dirty="0"/>
              <a:t>（减号）可以用作域名。字母的大小写没有区别。每个层次最长不能超过</a:t>
            </a:r>
            <a:r>
              <a:rPr lang="en-US" altLang="zh-CN" sz="1800" dirty="0"/>
              <a:t>63</a:t>
            </a:r>
            <a:r>
              <a:rPr lang="zh-CN" altLang="zh-CN" sz="1800" dirty="0"/>
              <a:t>个字符；中文域名的字符为中文汉字的简体和繁体均可。请按规则输入。</a:t>
            </a:r>
          </a:p>
          <a:p>
            <a:pPr marL="0" indent="0">
              <a:buNone/>
            </a:pPr>
            <a:endParaRPr lang="zh-CN" altLang="zh-CN" sz="1800" dirty="0"/>
          </a:p>
          <a:p>
            <a:r>
              <a:rPr lang="en-US" altLang="zh-CN" sz="1800" dirty="0"/>
              <a:t>Q</a:t>
            </a:r>
            <a:r>
              <a:rPr lang="zh-CN" altLang="zh-CN" sz="1800" dirty="0"/>
              <a:t>：中国国家顶级域名和国际域名的差别在哪里？</a:t>
            </a:r>
          </a:p>
          <a:p>
            <a:r>
              <a:rPr lang="en-US" altLang="zh-CN" sz="1800" dirty="0"/>
              <a:t>A</a:t>
            </a:r>
            <a:r>
              <a:rPr lang="zh-CN" altLang="zh-CN" sz="1800" dirty="0"/>
              <a:t>：国家顶级域名和国际域名两者在功能上没有任何区别，都是互联网上的具有唯一性的标识。只是在最终管理机构上，国际域名由美国商业部授权的</a:t>
            </a:r>
            <a:r>
              <a:rPr lang="en-US" altLang="zh-CN" sz="1800" dirty="0"/>
              <a:t>ICANN</a:t>
            </a:r>
            <a:r>
              <a:rPr lang="zh-CN" altLang="zh-CN" sz="1800" dirty="0"/>
              <a:t>负责注册和管理；而中国国家顶级域名则由中科院计算机网络中心</a:t>
            </a:r>
            <a:r>
              <a:rPr lang="en-US" altLang="zh-CN" sz="1800" dirty="0"/>
              <a:t>CNNIC</a:t>
            </a:r>
            <a:r>
              <a:rPr lang="zh-CN" altLang="zh-CN" sz="1800" dirty="0"/>
              <a:t>负责注册和管理（</a:t>
            </a:r>
            <a:r>
              <a:rPr lang="en-US" altLang="zh-CN" sz="1800" dirty="0"/>
              <a:t>CNNIC</a:t>
            </a:r>
            <a:r>
              <a:rPr lang="zh-CN" altLang="zh-CN" sz="1800" dirty="0"/>
              <a:t>是</a:t>
            </a:r>
            <a:r>
              <a:rPr lang="en-US" altLang="zh-CN" sz="1800" dirty="0"/>
              <a:t>ICANN</a:t>
            </a:r>
            <a:r>
              <a:rPr lang="zh-CN" altLang="zh-CN" sz="1800" dirty="0"/>
              <a:t>的授权</a:t>
            </a:r>
            <a:r>
              <a:rPr lang="en-US" altLang="zh-CN" sz="1800" dirty="0"/>
              <a:t>CN</a:t>
            </a:r>
            <a:r>
              <a:rPr lang="zh-CN" altLang="zh-CN" sz="1800" dirty="0"/>
              <a:t>域的管理机构）。您可以注册两者任何一种或两种均注册，无论国内还是国外均可以正常访问。</a:t>
            </a:r>
          </a:p>
          <a:p>
            <a:pPr marL="0" indent="0">
              <a:buNone/>
            </a:pPr>
            <a:endParaRPr lang="zh-CN" altLang="zh-CN" sz="1800" dirty="0"/>
          </a:p>
          <a:p>
            <a:r>
              <a:rPr lang="en-US" altLang="zh-CN" sz="1800" dirty="0"/>
              <a:t>Q</a:t>
            </a:r>
            <a:r>
              <a:rPr lang="zh-CN" altLang="zh-CN" sz="1800" dirty="0"/>
              <a:t>：注册域名需要什么条件？</a:t>
            </a:r>
            <a:r>
              <a:rPr lang="en-US" altLang="zh-CN" sz="1800" dirty="0"/>
              <a:t> </a:t>
            </a:r>
            <a:endParaRPr lang="zh-CN" altLang="zh-CN" sz="1800" dirty="0"/>
          </a:p>
          <a:p>
            <a:r>
              <a:rPr lang="en-US" altLang="zh-CN" sz="1800" dirty="0"/>
              <a:t>A</a:t>
            </a:r>
            <a:r>
              <a:rPr lang="zh-CN" altLang="zh-CN" sz="1800" dirty="0"/>
              <a:t>：域名注册单位和个人均可申请，您只需为自己的会员帐号充入足够注册域名的年费即可在线注册。</a:t>
            </a:r>
          </a:p>
          <a:p>
            <a:pPr marL="0" indent="0">
              <a:buNone/>
            </a:pPr>
            <a:endParaRPr lang="zh-CN" altLang="zh-CN" sz="1800" dirty="0"/>
          </a:p>
          <a:p>
            <a:r>
              <a:rPr lang="en-US" altLang="zh-CN" sz="1800" dirty="0"/>
              <a:t>Q</a:t>
            </a:r>
            <a:r>
              <a:rPr lang="zh-CN" altLang="zh-CN" sz="1800" dirty="0"/>
              <a:t>：域名注册信息我可以随便填写吗？</a:t>
            </a:r>
          </a:p>
          <a:p>
            <a:r>
              <a:rPr lang="en-US" altLang="zh-CN" sz="1800" dirty="0"/>
              <a:t>A</a:t>
            </a:r>
            <a:r>
              <a:rPr lang="zh-CN" altLang="zh-CN" sz="1800" dirty="0"/>
              <a:t>：为保证域名所有者的合法权益，请如实填写您域名的注册信息，以免因填写不当而给您带来不必要的麻烦和损失。国内域名必须真实准确完整填写，如信息不真实不完整不准确，很有可能会被锁定甚至删除处理。</a:t>
            </a:r>
          </a:p>
          <a:p>
            <a:pPr marL="0" indent="0">
              <a:buNone/>
            </a:pPr>
            <a:r>
              <a:rPr lang="en-US" altLang="zh-CN" sz="1800" dirty="0"/>
              <a:t> </a:t>
            </a:r>
            <a:endParaRPr lang="en-US" altLang="zh-CN" sz="1800" dirty="0" smtClean="0">
              <a:latin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524000" y="274638"/>
            <a:ext cx="1874293" cy="598207"/>
          </a:xfrm>
        </p:spPr>
        <p:txBody>
          <a:bodyPr>
            <a:normAutofit/>
          </a:bodyPr>
          <a:lstStyle/>
          <a:p>
            <a:r>
              <a:rPr lang="zh-CN" altLang="en-US" sz="3200" dirty="0" smtClean="0">
                <a:latin typeface="微软雅黑" panose="020B0503020204020204" pitchFamily="34" charset="-122"/>
                <a:ea typeface="微软雅黑" panose="020B0503020204020204" pitchFamily="34" charset="-122"/>
              </a:rPr>
              <a:t>常见问题</a:t>
            </a:r>
            <a:endParaRPr lang="zh-CN" altLang="en-US" sz="3200" dirty="0">
              <a:latin typeface="微软雅黑" panose="020B0503020204020204" pitchFamily="34" charset="-122"/>
              <a:ea typeface="微软雅黑" panose="020B0503020204020204" pitchFamily="34" charset="-122"/>
            </a:endParaRPr>
          </a:p>
        </p:txBody>
      </p:sp>
      <p:sp>
        <p:nvSpPr>
          <p:cNvPr id="9" name="内容占位符 2"/>
          <p:cNvSpPr>
            <a:spLocks noGrp="1"/>
          </p:cNvSpPr>
          <p:nvPr>
            <p:ph idx="1"/>
          </p:nvPr>
        </p:nvSpPr>
        <p:spPr>
          <a:xfrm>
            <a:off x="1660477" y="1354278"/>
            <a:ext cx="8871045" cy="5024176"/>
          </a:xfrm>
        </p:spPr>
        <p:txBody>
          <a:bodyPr>
            <a:normAutofit lnSpcReduction="10000"/>
          </a:bodyPr>
          <a:lstStyle/>
          <a:p>
            <a:r>
              <a:rPr lang="en-US" altLang="zh-CN" sz="1800" dirty="0"/>
              <a:t>Q</a:t>
            </a:r>
            <a:r>
              <a:rPr lang="zh-CN" altLang="zh-CN" sz="1800" dirty="0"/>
              <a:t>：域名注册后，域名所有者和联系人信息可以修改吗？</a:t>
            </a:r>
          </a:p>
          <a:p>
            <a:r>
              <a:rPr lang="en-US" altLang="zh-CN" sz="1800" dirty="0"/>
              <a:t>A</a:t>
            </a:r>
            <a:r>
              <a:rPr lang="zh-CN" altLang="zh-CN" sz="1800" dirty="0"/>
              <a:t>：注册成功的域名，域名所有者不可以随意修改，若您一定要修改则此行为视为过户，需要办理相应过户手续；域名的联系人信息是可以修改的。</a:t>
            </a:r>
            <a:endParaRPr lang="zh-CN" altLang="en-US" sz="1800" dirty="0"/>
          </a:p>
          <a:p>
            <a:pPr>
              <a:buNone/>
            </a:pPr>
            <a:endParaRPr lang="en-US" altLang="zh-CN" spc="-50" dirty="0" smtClean="0">
              <a:solidFill>
                <a:schemeClr val="tx1">
                  <a:lumMod val="75000"/>
                  <a:lumOff val="25000"/>
                </a:schemeClr>
              </a:solidFill>
              <a:latin typeface="+mj-ea"/>
              <a:ea typeface="+mj-ea"/>
            </a:endParaRPr>
          </a:p>
          <a:p>
            <a:r>
              <a:rPr lang="en-US" sz="1800" dirty="0" smtClean="0"/>
              <a:t>Q</a:t>
            </a:r>
            <a:r>
              <a:rPr lang="zh-CN" altLang="en-US" sz="1800" dirty="0" smtClean="0"/>
              <a:t>：域名已过期，续费后为什么不能正常访问？</a:t>
            </a:r>
          </a:p>
          <a:p>
            <a:r>
              <a:rPr lang="en-US" sz="1800" dirty="0" smtClean="0"/>
              <a:t>A</a:t>
            </a:r>
            <a:r>
              <a:rPr lang="zh-CN" altLang="en-US" sz="1800" dirty="0" smtClean="0"/>
              <a:t>：过期后续费的域名，要等待</a:t>
            </a:r>
            <a:r>
              <a:rPr lang="en-US" sz="1800" dirty="0" smtClean="0"/>
              <a:t>2-24</a:t>
            </a:r>
            <a:r>
              <a:rPr lang="zh-CN" altLang="en-US" sz="1800" dirty="0" smtClean="0"/>
              <a:t>小时之后自行恢复解析，或重新做解析操作，解析生效后，才能正常访问。续费后请耐心等待生效。（为避免影响正常使用，请在到期前为域名续费）</a:t>
            </a:r>
          </a:p>
          <a:p>
            <a:pPr marL="0" indent="0">
              <a:buNone/>
            </a:pPr>
            <a:endParaRPr lang="en-US" altLang="zh-CN" sz="1800" dirty="0" smtClean="0"/>
          </a:p>
          <a:p>
            <a:r>
              <a:rPr lang="en-US" sz="1800" dirty="0" smtClean="0"/>
              <a:t>Q</a:t>
            </a:r>
            <a:r>
              <a:rPr lang="zh-CN" altLang="en-US" sz="1800" dirty="0" smtClean="0"/>
              <a:t>：中网科技的域名</a:t>
            </a:r>
            <a:r>
              <a:rPr lang="en-US" sz="1800" dirty="0" smtClean="0"/>
              <a:t>DNS</a:t>
            </a:r>
            <a:r>
              <a:rPr lang="zh-CN" altLang="en-US" sz="1800" dirty="0" smtClean="0"/>
              <a:t>服务器名称分别是什么？</a:t>
            </a:r>
          </a:p>
          <a:p>
            <a:r>
              <a:rPr lang="en-US" sz="1800" dirty="0" smtClean="0"/>
              <a:t>A</a:t>
            </a:r>
            <a:r>
              <a:rPr lang="zh-CN" altLang="en-US" sz="1800" dirty="0" smtClean="0"/>
              <a:t>：</a:t>
            </a:r>
            <a:r>
              <a:rPr lang="en-US" sz="1800" dirty="0" smtClean="0"/>
              <a:t> ChinaNet.CC</a:t>
            </a:r>
            <a:r>
              <a:rPr lang="zh-CN" altLang="en-US" sz="1800" dirty="0" smtClean="0"/>
              <a:t>平台为：主：</a:t>
            </a:r>
            <a:r>
              <a:rPr lang="en-US" sz="1800" dirty="0" smtClean="0"/>
              <a:t>ns1.zwdns.com     </a:t>
            </a:r>
            <a:r>
              <a:rPr lang="zh-CN" altLang="en-US" sz="1800" dirty="0" smtClean="0"/>
              <a:t>辅：</a:t>
            </a:r>
            <a:r>
              <a:rPr lang="en-US" sz="1800" dirty="0" smtClean="0"/>
              <a:t>ns2.zwdns.com</a:t>
            </a:r>
          </a:p>
          <a:p>
            <a:pPr marL="0" indent="0">
              <a:buNone/>
            </a:pPr>
            <a:endParaRPr lang="en-US" altLang="zh-CN" sz="1800" dirty="0" smtClean="0"/>
          </a:p>
          <a:p>
            <a:r>
              <a:rPr lang="en-US" altLang="zh-CN" sz="1800" dirty="0"/>
              <a:t>Q</a:t>
            </a:r>
            <a:r>
              <a:rPr lang="zh-CN" altLang="zh-CN" sz="1800" dirty="0"/>
              <a:t>：域名如何续费？</a:t>
            </a:r>
          </a:p>
          <a:p>
            <a:r>
              <a:rPr lang="en-US" altLang="zh-CN" sz="1800" dirty="0"/>
              <a:t>A</a:t>
            </a:r>
            <a:r>
              <a:rPr lang="zh-CN" altLang="zh-CN" sz="1800" dirty="0"/>
              <a:t>：域名续费流程如下：登陆用户管理（代理登陆代理管理）</a:t>
            </a:r>
            <a:r>
              <a:rPr lang="en-US" altLang="zh-CN" sz="1800" dirty="0"/>
              <a:t> -&gt; </a:t>
            </a:r>
            <a:r>
              <a:rPr lang="zh-CN" altLang="zh-CN" sz="1800" dirty="0"/>
              <a:t>账号充值（可在线支付亦可汇款，详情参照中网首页付款方法）</a:t>
            </a:r>
            <a:r>
              <a:rPr lang="en-US" altLang="zh-CN" sz="1800" dirty="0"/>
              <a:t> -&gt; </a:t>
            </a:r>
            <a:r>
              <a:rPr lang="zh-CN" altLang="zh-CN" sz="1800" dirty="0"/>
              <a:t>域名管理</a:t>
            </a:r>
            <a:r>
              <a:rPr lang="en-US" altLang="zh-CN" sz="1800" dirty="0"/>
              <a:t> -&gt; </a:t>
            </a:r>
            <a:r>
              <a:rPr lang="zh-CN" altLang="zh-CN" sz="1800" dirty="0"/>
              <a:t>延长期限</a:t>
            </a:r>
            <a:r>
              <a:rPr lang="en-US" altLang="zh-CN" sz="1800" dirty="0"/>
              <a:t> -&gt; </a:t>
            </a:r>
            <a:r>
              <a:rPr lang="zh-CN" altLang="zh-CN" sz="1800" dirty="0"/>
              <a:t>马上续费</a:t>
            </a:r>
            <a:r>
              <a:rPr lang="en-US" altLang="zh-CN" sz="1800" dirty="0"/>
              <a:t> -&gt; </a:t>
            </a:r>
            <a:r>
              <a:rPr lang="zh-CN" altLang="zh-CN" sz="1800" dirty="0"/>
              <a:t>续费完成。</a:t>
            </a:r>
          </a:p>
          <a:p>
            <a:pPr marL="0" indent="0">
              <a:buNone/>
            </a:pPr>
            <a:endParaRPr lang="zh-CN" altLang="en-US" sz="1800" dirty="0" smtClean="0"/>
          </a:p>
          <a:p>
            <a:pPr marL="285750" indent="-285750">
              <a:buFont typeface="Wingdings" pitchFamily="2" charset="2"/>
              <a:buChar char="Ø"/>
            </a:pPr>
            <a:endParaRPr lang="en-US" altLang="zh-CN" sz="1800" dirty="0" smtClean="0">
              <a:latin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en-US" altLang="zh-CN" spc="-50" dirty="0" smtClean="0">
              <a:solidFill>
                <a:schemeClr val="tx1">
                  <a:lumMod val="75000"/>
                  <a:lumOff val="25000"/>
                </a:schemeClr>
              </a:solidFill>
              <a:latin typeface="+mj-ea"/>
              <a:ea typeface="+mj-ea"/>
            </a:endParaRPr>
          </a:p>
          <a:p>
            <a:pPr>
              <a:buNone/>
            </a:pPr>
            <a:endParaRPr lang="zh-CN" altLang="en-US" spc="-50" dirty="0" smtClean="0">
              <a:solidFill>
                <a:schemeClr val="tx1">
                  <a:lumMod val="75000"/>
                  <a:lumOff val="25000"/>
                </a:schemeClr>
              </a:solidFill>
              <a:latin typeface="+mj-ea"/>
              <a:ea typeface="+mj-ea"/>
            </a:endParaRPr>
          </a:p>
        </p:txBody>
      </p:sp>
      <p:cxnSp>
        <p:nvCxnSpPr>
          <p:cNvPr id="4" name="直接连接符 3"/>
          <p:cNvCxnSpPr/>
          <p:nvPr/>
        </p:nvCxnSpPr>
        <p:spPr>
          <a:xfrm>
            <a:off x="1524000" y="980728"/>
            <a:ext cx="9144000" cy="0"/>
          </a:xfrm>
          <a:prstGeom prst="line">
            <a:avLst/>
          </a:prstGeom>
          <a:ln w="19050" cmpd="sng">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7" name="表格 6"/>
          <p:cNvGraphicFramePr>
            <a:graphicFrameLocks noGrp="1"/>
          </p:cNvGraphicFramePr>
          <p:nvPr>
            <p:extLst/>
          </p:nvPr>
        </p:nvGraphicFramePr>
        <p:xfrm>
          <a:off x="1524000" y="6553057"/>
          <a:ext cx="9146108" cy="274320"/>
        </p:xfrm>
        <a:graphic>
          <a:graphicData uri="http://schemas.openxmlformats.org/drawingml/2006/table">
            <a:tbl>
              <a:tblPr firstRow="1" bandRow="1">
                <a:tableStyleId>{5C22544A-7EE6-4342-B048-85BDC9FD1C3A}</a:tableStyleId>
              </a:tblPr>
              <a:tblGrid>
                <a:gridCol w="9146108"/>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tx2">
                        <a:lumMod val="60000"/>
                        <a:lumOff val="40000"/>
                      </a:schemeClr>
                    </a:solidFill>
                  </a:tcPr>
                </a:tc>
              </a:tr>
            </a:tbl>
          </a:graphicData>
        </a:graphic>
      </p:graphicFrame>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3126" y="182215"/>
            <a:ext cx="2395539" cy="79851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1449</TotalTime>
  <Words>2831</Words>
  <Application>Microsoft Office PowerPoint</Application>
  <PresentationFormat>宽屏</PresentationFormat>
  <Paragraphs>284</Paragraphs>
  <Slides>32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32</vt:i4>
      </vt:variant>
    </vt:vector>
  </HeadingPairs>
  <TitlesOfParts>
    <vt:vector size="38" baseType="lpstr">
      <vt:lpstr>宋体</vt:lpstr>
      <vt:lpstr>微软雅黑</vt:lpstr>
      <vt:lpstr>Arial</vt:lpstr>
      <vt:lpstr>Calibri</vt:lpstr>
      <vt:lpstr>Wingdings</vt:lpstr>
      <vt:lpstr>自定义设计方案</vt:lpstr>
      <vt:lpstr>PowerPoint 演示文稿</vt:lpstr>
      <vt:lpstr>目录</vt:lpstr>
      <vt:lpstr>目录</vt:lpstr>
      <vt:lpstr>什么是域名</vt:lpstr>
      <vt:lpstr>域名的分类</vt:lpstr>
      <vt:lpstr>域名作用和管理</vt:lpstr>
      <vt:lpstr>目录</vt:lpstr>
      <vt:lpstr>常见问题</vt:lpstr>
      <vt:lpstr>常见问题</vt:lpstr>
      <vt:lpstr>目录</vt:lpstr>
      <vt:lpstr>什么是虚拟主机？</vt:lpstr>
      <vt:lpstr>什么是网站程序？</vt:lpstr>
      <vt:lpstr>网站程序、空间、域名的关系</vt:lpstr>
      <vt:lpstr>网站程序和空间的关系是？</vt:lpstr>
      <vt:lpstr>PowerPoint 演示文稿</vt:lpstr>
      <vt:lpstr>什么站点数？</vt:lpstr>
      <vt:lpstr>什么是Web、邮箱？</vt:lpstr>
      <vt:lpstr>什么是数据库？</vt:lpstr>
      <vt:lpstr>什么月流量？</vt:lpstr>
      <vt:lpstr>什么绑定域名？</vt:lpstr>
      <vt:lpstr>主机的分类</vt:lpstr>
      <vt:lpstr>PowerPoint 演示文稿</vt:lpstr>
      <vt:lpstr>主机功能</vt:lpstr>
      <vt:lpstr>目录</vt:lpstr>
      <vt:lpstr>常见问题</vt:lpstr>
      <vt:lpstr>常见问题</vt:lpstr>
      <vt:lpstr>目录</vt:lpstr>
      <vt:lpstr>什么是邮箱？</vt:lpstr>
      <vt:lpstr>目录</vt:lpstr>
      <vt:lpstr>常见问题</vt:lpstr>
      <vt:lpstr>常见问题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华泰通联公司介绍</dc:title>
  <dc:creator>PanS_JiShu</dc:creator>
  <cp:lastModifiedBy>chinanet</cp:lastModifiedBy>
  <cp:revision>324</cp:revision>
  <dcterms:created xsi:type="dcterms:W3CDTF">2014-07-21T06:23:36Z</dcterms:created>
  <dcterms:modified xsi:type="dcterms:W3CDTF">2015-08-31T09:42:30Z</dcterms:modified>
</cp:coreProperties>
</file>