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0" r:id="rId5"/>
    <p:sldId id="261" r:id="rId6"/>
    <p:sldId id="265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9537-FBA8-46C7-90E6-A324A9BB57EB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1FBE-24F4-4370-ACE3-65DC55497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3601D-BA00-4173-A1BD-6FE65CD4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146FD-6C0B-4301-877D-D67A356C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FC7E2-46C8-4B26-8222-7847892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E345D3-19A7-42F1-ADAB-0322A72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05386-CB24-48ED-A265-A146EFE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98FF-99B4-4874-9A57-F46A958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31659C-7271-4ADB-8BCB-21C5D097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A8636-6878-420E-8C07-01FEE97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55AC0-57E5-4D7F-B268-597A276C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23EED-E623-4BDF-9FB6-0107605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0F805-1448-4711-BFB1-9899E7B52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C6C9-53A8-4D69-8B94-81FCE9A7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B916C-C836-4D4B-B7AA-1A48168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1EA51-75B1-4C98-8406-18DAC8BB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8E435-A4B5-48D5-9724-D2A6A8C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A162-18F4-477D-A6B3-3DB8EF53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40A00-A649-4925-A6DD-94F631E0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EF77-F5E5-4A28-A4F9-1436B4B8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8C1ED-CF7F-46F5-A8D5-6ECE390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707D4-625F-45BD-8474-40F5F3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C4D9-0A23-4BA6-BAA5-4696248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2AB4-47D4-4D88-A69C-EE7B925B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7844D-E934-4906-A360-B13618A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89CBB-16E6-452E-A01A-B269EB6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9B35D-6DFC-4909-BA0E-F2B34ECC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77B0-D879-4D5D-BB9D-5120990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2F79E-C0E0-45AF-9E5F-CAA8650C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8264BD-7C27-4DA2-8395-5AFEE1EF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E7137-5CE2-4372-BFD2-E411B1A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484F2-B309-4C04-8946-FEDAC75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7CB1F-60D5-4B83-9B48-F1B7056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5915-7293-4FF1-8C0C-F07CFC7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D186D-0812-4BF1-AA34-75857C6C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B20D4-3A1E-4DAC-97DE-CB3FDCFE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8AAB2B-2FB7-4971-8FD0-40A2D9F47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F469B2-81FD-4DF7-90D7-0EA6B2F0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33809E-72F5-415E-8BBE-1D2463C2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324D45-45FA-4FE1-80E3-2F8E0109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7D289-8CEE-4C3A-BCE8-E995B72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2751-321A-4D36-8B50-252136B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F3C37D-BC24-467A-8AA8-8CD271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6121C-A068-4141-B3C7-AE0394F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81F1D1-BA73-45E3-99E8-EC2CD3B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9678D5-F691-492A-855A-5D562723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3FB330-B39B-47F5-8B4A-3782038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DB018-4A5B-473F-BAE0-390A409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A00C5-F0DA-41C6-81EE-E6376A3F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2C579-CA9F-410E-BF42-ECF59F6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FBF91D-BCEE-4146-80BF-8AB0A811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C471D-6880-4ED4-A6D3-A14A5E3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02CB5-081A-4E4C-8102-B1C4634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255D6A-9093-4D95-A855-0F211B2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DF6FB-2A3D-40B6-A2A0-AAAEFC8B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3D50B9-4429-4C12-A272-7A12A155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430CD2-4461-48BE-9484-DE893DE4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928F5A-B448-4632-997D-A7392774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1C8EE-39CA-4C53-8B9D-72BA32D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9D47A-42D0-4EA9-B5FB-E49AC91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3EA422-11EF-48A6-B7F6-276D65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8DEFB-6600-47C0-B4D7-431ADFA8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F187F-5555-437C-AE67-2212A19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4FF74-F403-4392-92C7-A6E85963B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31320-C040-4EB6-804B-AF6080EB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3B99B9-0144-40F1-AAB5-451FA8D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1609FE-C779-45DB-9867-F7E8EBDF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B03745-478B-47A3-848C-F96FCDD4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95234E-E816-42C4-B9E4-0065FB529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E63B5C7-3FBB-4355-891A-D1F435A5B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12185983" cy="6709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836B2A-6AF4-489E-906E-BBC7B0813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68BE-BED9-443C-A809-809133F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</Words>
  <Application>Microsoft Office PowerPoint</Application>
  <PresentationFormat>宽屏</PresentationFormat>
  <Paragraphs>6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Lynn</dc:creator>
  <cp:lastModifiedBy>Chen Lynn</cp:lastModifiedBy>
  <cp:revision>4</cp:revision>
  <dcterms:created xsi:type="dcterms:W3CDTF">2019-03-14T06:35:47Z</dcterms:created>
  <dcterms:modified xsi:type="dcterms:W3CDTF">2019-03-14T07:10:36Z</dcterms:modified>
</cp:coreProperties>
</file>