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58" r:id="rId4"/>
    <p:sldId id="260" r:id="rId5"/>
    <p:sldId id="261" r:id="rId6"/>
    <p:sldId id="265" r:id="rId7"/>
    <p:sldId id="259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4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29537-FBA8-46C7-90E6-A324A9BB57EB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C1FBE-24F4-4370-ACE3-65DC554979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46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784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191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57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108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317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4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D3601D-BA00-4173-A1BD-6FE65CD4B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74146FD-6C0B-4301-877D-D67A356CC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1FC7E2-46C8-4B26-8222-7847892BE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E345D3-19A7-42F1-ADAB-0322A72B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505386-CB24-48ED-A265-A146EFEE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66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4A98FF-99B4-4874-9A57-F46A9583F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C31659C-7271-4ADB-8BCB-21C5D0970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DA8636-6878-420E-8C07-01FEE9718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B55AC0-57E5-4D7F-B268-597A276C8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923EED-E623-4BDF-9FB6-0107605D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00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FC0F805-1448-4711-BFB1-9899E7B521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F60C6C9-53A8-4D69-8B94-81FCE9A76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6B916C-C836-4D4B-B7AA-1A4816832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71EA51-75B1-4C98-8406-18DAC8BB9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F8E435-A4B5-48D5-9724-D2A6A8C1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60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AEA162-18F4-477D-A6B3-3DB8EF533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840A00-A649-4925-A6DD-94F631E08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88EF77-F5E5-4A28-A4F9-1436B4B8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8C1ED-CF7F-46F5-A8D5-6ECE39057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8707D4-625F-45BD-8474-40F5F3AB6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15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C6C4D9-0A23-4BA6-BAA5-469624887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7C2AB4-47D4-4D88-A69C-EE7B925B1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B7844D-E934-4906-A360-B13618AB6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689CBB-16E6-452E-A01A-B269EB6AA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E9B35D-6DFC-4909-BA0E-F2B34ECC2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96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5177B0-D879-4D5D-BB9D-51209901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C2F79E-C0E0-45AF-9E5F-CAA8650C99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68264BD-7C27-4DA2-8395-5AFEE1EF5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90E7137-5CE2-4372-BFD2-E411B1A90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9484F2-B309-4C04-8946-FEDAC7530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67CB1F-60D5-4B83-9B48-F1B7056E4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97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AE5915-7293-4FF1-8C0C-F07CFC79B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0D186D-0812-4BF1-AA34-75857C6C1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9AB20D4-3A1E-4DAC-97DE-CB3FDCFEF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08AAB2B-2FB7-4971-8FD0-40A2D9F47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AF469B2-81FD-4DF7-90D7-0EA6B2F07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33809E-72F5-415E-8BBE-1D2463C2A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D324D45-45FA-4FE1-80E3-2F8E01099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6A7D289-8CEE-4C3A-BCE8-E995B7275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2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B42751-321A-4D36-8B50-252136B42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3F3C37D-BC24-467A-8AA8-8CD2718B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C16121C-A068-4141-B3C7-AE0394FB0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081F1D1-BA73-45E3-99E8-EC2CD3B89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24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9678D5-F691-492A-855A-5D5627230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83FB330-B39B-47F5-8B4A-37820388E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3DB018-4A5B-473F-BAE0-390A4090A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732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BA00C5-F0DA-41C6-81EE-E6376A3F0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62C579-CA9F-410E-BF42-ECF59F643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5FBF91D-BCEE-4146-80BF-8AB0A811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7C471D-6880-4ED4-A6D3-A14A5E314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2902CB5-081A-4E4C-8102-B1C46341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255D6A-9093-4D95-A855-0F211B26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57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BDF6FB-2A3D-40B6-A2A0-AAAEFC8B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63D50B9-4429-4C12-A272-7A12A1557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430CD2-4461-48BE-9484-DE893DE4F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6928F5A-B448-4632-997D-A73927741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71C8EE-39CA-4C53-8B9D-72BA32DAB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79D47A-42D0-4EA9-B5FB-E49AC91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712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03EA422-11EF-48A6-B7F6-276D65547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E8DEFB-6600-47C0-B4D7-431ADFA84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1F187F-5555-437C-AE67-2212A1904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34FF74-F403-4392-92C7-A6E85963B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131320-C040-4EB6-804B-AF6080EB6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78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D3B99B9-0144-40F1-AAB5-451FA8DF6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00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C1609FE-C779-45DB-9867-F7E8EBDF6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83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3729DC3-0B81-4222-9126-51D974A7E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2203938" cy="7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14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2B03745-478B-47A3-848C-F96FCDD42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83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3729DC3-0B81-4222-9126-51D974A7E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2203938" cy="7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4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795234E-E816-42C4-B9E4-0065FB529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83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3729DC3-0B81-4222-9126-51D974A7E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2203938" cy="7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94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4E848C3-9F62-4D75-A08A-909B48BB6C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9"/>
          <a:stretch/>
        </p:blipFill>
        <p:spPr>
          <a:xfrm>
            <a:off x="6017" y="254359"/>
            <a:ext cx="12185983" cy="66036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3729DC3-0B81-4222-9126-51D974A7E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2203938" cy="7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24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3729DC3-0B81-4222-9126-51D974A7E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2203938" cy="73464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3D3778C-DC9D-4BF6-B536-5575EB38C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" y="0"/>
            <a:ext cx="12185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13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24268BE-BED9-443C-A809-809133F25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40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</Words>
  <Application>Microsoft Office PowerPoint</Application>
  <PresentationFormat>宽屏</PresentationFormat>
  <Paragraphs>6</Paragraphs>
  <Slides>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 Lynn</dc:creator>
  <cp:lastModifiedBy>Chen Lynn</cp:lastModifiedBy>
  <cp:revision>5</cp:revision>
  <dcterms:created xsi:type="dcterms:W3CDTF">2019-03-14T06:35:47Z</dcterms:created>
  <dcterms:modified xsi:type="dcterms:W3CDTF">2019-03-14T07:13:14Z</dcterms:modified>
</cp:coreProperties>
</file>