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0" r:id="rId5"/>
    <p:sldId id="265" r:id="rId6"/>
    <p:sldId id="261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B03745-478B-47A3-848C-F96FCDD4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95234E-E816-42C4-B9E4-0065FB52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9C260AB-885A-4CF5-B1B7-140A9F215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247C64C-ACE8-427D-9D68-BC7D290C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</Words>
  <Application>Microsoft Office PowerPoint</Application>
  <PresentationFormat>宽屏</PresentationFormat>
  <Paragraphs>6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8</cp:revision>
  <dcterms:created xsi:type="dcterms:W3CDTF">2019-03-14T06:35:47Z</dcterms:created>
  <dcterms:modified xsi:type="dcterms:W3CDTF">2019-03-14T07:25:06Z</dcterms:modified>
</cp:coreProperties>
</file>